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31"/>
  </p:notesMasterIdLst>
  <p:sldIdLst>
    <p:sldId id="356" r:id="rId6"/>
    <p:sldId id="285" r:id="rId7"/>
    <p:sldId id="301" r:id="rId8"/>
    <p:sldId id="313" r:id="rId9"/>
    <p:sldId id="347" r:id="rId10"/>
    <p:sldId id="348" r:id="rId11"/>
    <p:sldId id="349" r:id="rId12"/>
    <p:sldId id="350" r:id="rId13"/>
    <p:sldId id="351" r:id="rId14"/>
    <p:sldId id="352" r:id="rId15"/>
    <p:sldId id="353" r:id="rId16"/>
    <p:sldId id="358" r:id="rId17"/>
    <p:sldId id="354" r:id="rId18"/>
    <p:sldId id="355" r:id="rId19"/>
    <p:sldId id="314" r:id="rId20"/>
    <p:sldId id="340" r:id="rId21"/>
    <p:sldId id="315" r:id="rId22"/>
    <p:sldId id="344" r:id="rId23"/>
    <p:sldId id="345" r:id="rId24"/>
    <p:sldId id="334" r:id="rId25"/>
    <p:sldId id="357" r:id="rId26"/>
    <p:sldId id="346" r:id="rId27"/>
    <p:sldId id="298" r:id="rId28"/>
    <p:sldId id="316" r:id="rId29"/>
    <p:sldId id="33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A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9BFEE1-D4DF-4F27-9BCF-2827FE68A78D}" v="52" dt="2024-09-05T10:41:07.4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72" y="10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hiannon John" userId="dd51d5c9-6520-46a9-be8b-2ab5e1923e21" providerId="ADAL" clId="{169BFEE1-D4DF-4F27-9BCF-2827FE68A78D}"/>
    <pc:docChg chg="custSel addSld delSld modSld sldOrd">
      <pc:chgData name="Rhiannon John" userId="dd51d5c9-6520-46a9-be8b-2ab5e1923e21" providerId="ADAL" clId="{169BFEE1-D4DF-4F27-9BCF-2827FE68A78D}" dt="2024-09-05T10:41:27.477" v="909" actId="1076"/>
      <pc:docMkLst>
        <pc:docMk/>
      </pc:docMkLst>
      <pc:sldChg chg="addSp delSp modSp mod">
        <pc:chgData name="Rhiannon John" userId="dd51d5c9-6520-46a9-be8b-2ab5e1923e21" providerId="ADAL" clId="{169BFEE1-D4DF-4F27-9BCF-2827FE68A78D}" dt="2024-09-05T10:38:22.744" v="877" actId="1076"/>
        <pc:sldMkLst>
          <pc:docMk/>
          <pc:sldMk cId="3345772278" sldId="298"/>
        </pc:sldMkLst>
        <pc:spChg chg="add mod">
          <ac:chgData name="Rhiannon John" userId="dd51d5c9-6520-46a9-be8b-2ab5e1923e21" providerId="ADAL" clId="{169BFEE1-D4DF-4F27-9BCF-2827FE68A78D}" dt="2024-09-05T10:38:16.495" v="876" actId="14100"/>
          <ac:spMkLst>
            <pc:docMk/>
            <pc:sldMk cId="3345772278" sldId="298"/>
            <ac:spMk id="3" creationId="{33D2A64D-643C-27B6-71CD-53014199DFB9}"/>
          </ac:spMkLst>
        </pc:spChg>
        <pc:spChg chg="del mod">
          <ac:chgData name="Rhiannon John" userId="dd51d5c9-6520-46a9-be8b-2ab5e1923e21" providerId="ADAL" clId="{169BFEE1-D4DF-4F27-9BCF-2827FE68A78D}" dt="2024-09-05T10:36:49.006" v="857" actId="478"/>
          <ac:spMkLst>
            <pc:docMk/>
            <pc:sldMk cId="3345772278" sldId="298"/>
            <ac:spMk id="9" creationId="{544A9A1B-8508-694D-ADCF-68101672E38D}"/>
          </ac:spMkLst>
        </pc:spChg>
        <pc:spChg chg="mod ord">
          <ac:chgData name="Rhiannon John" userId="dd51d5c9-6520-46a9-be8b-2ab5e1923e21" providerId="ADAL" clId="{169BFEE1-D4DF-4F27-9BCF-2827FE68A78D}" dt="2024-09-05T10:38:22.744" v="877" actId="1076"/>
          <ac:spMkLst>
            <pc:docMk/>
            <pc:sldMk cId="3345772278" sldId="298"/>
            <ac:spMk id="14" creationId="{A9795824-89E9-F141-B84F-AB6EDC54F266}"/>
          </ac:spMkLst>
        </pc:spChg>
        <pc:picChg chg="del">
          <ac:chgData name="Rhiannon John" userId="dd51d5c9-6520-46a9-be8b-2ab5e1923e21" providerId="ADAL" clId="{169BFEE1-D4DF-4F27-9BCF-2827FE68A78D}" dt="2024-09-05T10:36:07.249" v="855" actId="478"/>
          <ac:picMkLst>
            <pc:docMk/>
            <pc:sldMk cId="3345772278" sldId="298"/>
            <ac:picMk id="12" creationId="{617EFCAA-F44A-FB4A-B6A7-31C54AC2E230}"/>
          </ac:picMkLst>
        </pc:picChg>
      </pc:sldChg>
      <pc:sldChg chg="addSp delSp modSp mod modAnim">
        <pc:chgData name="Rhiannon John" userId="dd51d5c9-6520-46a9-be8b-2ab5e1923e21" providerId="ADAL" clId="{169BFEE1-D4DF-4F27-9BCF-2827FE68A78D}" dt="2024-09-05T10:41:27.477" v="909" actId="1076"/>
        <pc:sldMkLst>
          <pc:docMk/>
          <pc:sldMk cId="2746660936" sldId="316"/>
        </pc:sldMkLst>
        <pc:spChg chg="mod">
          <ac:chgData name="Rhiannon John" userId="dd51d5c9-6520-46a9-be8b-2ab5e1923e21" providerId="ADAL" clId="{169BFEE1-D4DF-4F27-9BCF-2827FE68A78D}" dt="2024-09-05T10:41:18.044" v="906" actId="1076"/>
          <ac:spMkLst>
            <pc:docMk/>
            <pc:sldMk cId="2746660936" sldId="316"/>
            <ac:spMk id="5" creationId="{414090AE-AEA8-B249-A429-651E7E5AA263}"/>
          </ac:spMkLst>
        </pc:spChg>
        <pc:spChg chg="mod">
          <ac:chgData name="Rhiannon John" userId="dd51d5c9-6520-46a9-be8b-2ab5e1923e21" providerId="ADAL" clId="{169BFEE1-D4DF-4F27-9BCF-2827FE68A78D}" dt="2024-09-05T10:41:22.201" v="907" actId="1076"/>
          <ac:spMkLst>
            <pc:docMk/>
            <pc:sldMk cId="2746660936" sldId="316"/>
            <ac:spMk id="7" creationId="{93058B9A-20F5-374E-8CA4-212463930E57}"/>
          </ac:spMkLst>
        </pc:spChg>
        <pc:picChg chg="del">
          <ac:chgData name="Rhiannon John" userId="dd51d5c9-6520-46a9-be8b-2ab5e1923e21" providerId="ADAL" clId="{169BFEE1-D4DF-4F27-9BCF-2827FE68A78D}" dt="2024-09-05T10:40:32.068" v="902" actId="478"/>
          <ac:picMkLst>
            <pc:docMk/>
            <pc:sldMk cId="2746660936" sldId="316"/>
            <ac:picMk id="3" creationId="{1E2AAF68-D010-E5E6-0992-5F257EF68C84}"/>
          </ac:picMkLst>
        </pc:picChg>
        <pc:picChg chg="add mod">
          <ac:chgData name="Rhiannon John" userId="dd51d5c9-6520-46a9-be8b-2ab5e1923e21" providerId="ADAL" clId="{169BFEE1-D4DF-4F27-9BCF-2827FE68A78D}" dt="2024-09-05T10:41:27.477" v="909" actId="1076"/>
          <ac:picMkLst>
            <pc:docMk/>
            <pc:sldMk cId="2746660936" sldId="316"/>
            <ac:picMk id="6" creationId="{7B2196E0-0C0F-171B-1E69-117342B068D1}"/>
          </ac:picMkLst>
        </pc:picChg>
      </pc:sldChg>
      <pc:sldChg chg="modSp mod">
        <pc:chgData name="Rhiannon John" userId="dd51d5c9-6520-46a9-be8b-2ab5e1923e21" providerId="ADAL" clId="{169BFEE1-D4DF-4F27-9BCF-2827FE68A78D}" dt="2024-09-05T09:44:34.867" v="41" actId="1076"/>
        <pc:sldMkLst>
          <pc:docMk/>
          <pc:sldMk cId="1990302081" sldId="334"/>
        </pc:sldMkLst>
        <pc:spChg chg="mod">
          <ac:chgData name="Rhiannon John" userId="dd51d5c9-6520-46a9-be8b-2ab5e1923e21" providerId="ADAL" clId="{169BFEE1-D4DF-4F27-9BCF-2827FE68A78D}" dt="2024-09-05T09:44:00.199" v="32" actId="122"/>
          <ac:spMkLst>
            <pc:docMk/>
            <pc:sldMk cId="1990302081" sldId="334"/>
            <ac:spMk id="2" creationId="{64152190-C73A-3A43-BF9A-3614C6827257}"/>
          </ac:spMkLst>
        </pc:spChg>
        <pc:spChg chg="mod">
          <ac:chgData name="Rhiannon John" userId="dd51d5c9-6520-46a9-be8b-2ab5e1923e21" providerId="ADAL" clId="{169BFEE1-D4DF-4F27-9BCF-2827FE68A78D}" dt="2024-09-05T09:44:22.464" v="38" actId="122"/>
          <ac:spMkLst>
            <pc:docMk/>
            <pc:sldMk cId="1990302081" sldId="334"/>
            <ac:spMk id="3" creationId="{F736C350-4F5B-C947-84E0-046688271F92}"/>
          </ac:spMkLst>
        </pc:spChg>
        <pc:spChg chg="mod">
          <ac:chgData name="Rhiannon John" userId="dd51d5c9-6520-46a9-be8b-2ab5e1923e21" providerId="ADAL" clId="{169BFEE1-D4DF-4F27-9BCF-2827FE68A78D}" dt="2024-09-05T09:44:34.867" v="41" actId="1076"/>
          <ac:spMkLst>
            <pc:docMk/>
            <pc:sldMk cId="1990302081" sldId="334"/>
            <ac:spMk id="14" creationId="{218AF157-A9BF-6E41-8D10-DA164BA6E9CE}"/>
          </ac:spMkLst>
        </pc:spChg>
        <pc:picChg chg="mod">
          <ac:chgData name="Rhiannon John" userId="dd51d5c9-6520-46a9-be8b-2ab5e1923e21" providerId="ADAL" clId="{169BFEE1-D4DF-4F27-9BCF-2827FE68A78D}" dt="2024-09-05T09:44:31.138" v="40" actId="1076"/>
          <ac:picMkLst>
            <pc:docMk/>
            <pc:sldMk cId="1990302081" sldId="334"/>
            <ac:picMk id="1026" creationId="{2D37A222-7EA5-5045-8D64-6A6B6588607D}"/>
          </ac:picMkLst>
        </pc:picChg>
      </pc:sldChg>
      <pc:sldChg chg="del">
        <pc:chgData name="Rhiannon John" userId="dd51d5c9-6520-46a9-be8b-2ab5e1923e21" providerId="ADAL" clId="{169BFEE1-D4DF-4F27-9BCF-2827FE68A78D}" dt="2024-09-05T10:38:41.831" v="879" actId="2696"/>
        <pc:sldMkLst>
          <pc:docMk/>
          <pc:sldMk cId="3458619528" sldId="337"/>
        </pc:sldMkLst>
      </pc:sldChg>
      <pc:sldChg chg="del">
        <pc:chgData name="Rhiannon John" userId="dd51d5c9-6520-46a9-be8b-2ab5e1923e21" providerId="ADAL" clId="{169BFEE1-D4DF-4F27-9BCF-2827FE68A78D}" dt="2024-09-05T10:38:37.025" v="878" actId="2696"/>
        <pc:sldMkLst>
          <pc:docMk/>
          <pc:sldMk cId="1728438812" sldId="338"/>
        </pc:sldMkLst>
      </pc:sldChg>
      <pc:sldChg chg="del">
        <pc:chgData name="Rhiannon John" userId="dd51d5c9-6520-46a9-be8b-2ab5e1923e21" providerId="ADAL" clId="{169BFEE1-D4DF-4F27-9BCF-2827FE68A78D}" dt="2024-09-05T10:38:50.889" v="880" actId="2696"/>
        <pc:sldMkLst>
          <pc:docMk/>
          <pc:sldMk cId="2511978814" sldId="339"/>
        </pc:sldMkLst>
      </pc:sldChg>
      <pc:sldChg chg="ord">
        <pc:chgData name="Rhiannon John" userId="dd51d5c9-6520-46a9-be8b-2ab5e1923e21" providerId="ADAL" clId="{169BFEE1-D4DF-4F27-9BCF-2827FE68A78D}" dt="2024-09-05T09:10:56.295" v="1"/>
        <pc:sldMkLst>
          <pc:docMk/>
          <pc:sldMk cId="3347045919" sldId="340"/>
        </pc:sldMkLst>
      </pc:sldChg>
      <pc:sldChg chg="del">
        <pc:chgData name="Rhiannon John" userId="dd51d5c9-6520-46a9-be8b-2ab5e1923e21" providerId="ADAL" clId="{169BFEE1-D4DF-4F27-9BCF-2827FE68A78D}" dt="2024-09-05T09:41:28.495" v="2" actId="2696"/>
        <pc:sldMkLst>
          <pc:docMk/>
          <pc:sldMk cId="1228622353" sldId="341"/>
        </pc:sldMkLst>
      </pc:sldChg>
      <pc:sldChg chg="addSp delSp modSp mod">
        <pc:chgData name="Rhiannon John" userId="dd51d5c9-6520-46a9-be8b-2ab5e1923e21" providerId="ADAL" clId="{169BFEE1-D4DF-4F27-9BCF-2827FE68A78D}" dt="2024-09-05T10:35:51.708" v="854" actId="207"/>
        <pc:sldMkLst>
          <pc:docMk/>
          <pc:sldMk cId="3992792544" sldId="346"/>
        </pc:sldMkLst>
        <pc:spChg chg="del mod">
          <ac:chgData name="Rhiannon John" userId="dd51d5c9-6520-46a9-be8b-2ab5e1923e21" providerId="ADAL" clId="{169BFEE1-D4DF-4F27-9BCF-2827FE68A78D}" dt="2024-09-05T09:41:45.955" v="5" actId="478"/>
          <ac:spMkLst>
            <pc:docMk/>
            <pc:sldMk cId="3992792544" sldId="346"/>
            <ac:spMk id="4" creationId="{BC285350-BBFC-EA24-FEF6-B5E660C86F82}"/>
          </ac:spMkLst>
        </pc:spChg>
        <pc:spChg chg="mod">
          <ac:chgData name="Rhiannon John" userId="dd51d5c9-6520-46a9-be8b-2ab5e1923e21" providerId="ADAL" clId="{169BFEE1-D4DF-4F27-9BCF-2827FE68A78D}" dt="2024-09-05T10:32:57.090" v="767" actId="1076"/>
          <ac:spMkLst>
            <pc:docMk/>
            <pc:sldMk cId="3992792544" sldId="346"/>
            <ac:spMk id="5" creationId="{BF3692A0-2793-6027-56C7-2E08501E2364}"/>
          </ac:spMkLst>
        </pc:spChg>
        <pc:spChg chg="add mod">
          <ac:chgData name="Rhiannon John" userId="dd51d5c9-6520-46a9-be8b-2ab5e1923e21" providerId="ADAL" clId="{169BFEE1-D4DF-4F27-9BCF-2827FE68A78D}" dt="2024-09-05T10:35:51.708" v="854" actId="207"/>
          <ac:spMkLst>
            <pc:docMk/>
            <pc:sldMk cId="3992792544" sldId="346"/>
            <ac:spMk id="9" creationId="{627549EB-710C-83B5-C078-FD93C3B32118}"/>
          </ac:spMkLst>
        </pc:spChg>
        <pc:picChg chg="mod">
          <ac:chgData name="Rhiannon John" userId="dd51d5c9-6520-46a9-be8b-2ab5e1923e21" providerId="ADAL" clId="{169BFEE1-D4DF-4F27-9BCF-2827FE68A78D}" dt="2024-09-05T09:42:31.992" v="14" actId="1076"/>
          <ac:picMkLst>
            <pc:docMk/>
            <pc:sldMk cId="3992792544" sldId="346"/>
            <ac:picMk id="3" creationId="{629B7F45-D11F-5C2B-EC7A-60F7C7EE420A}"/>
          </ac:picMkLst>
        </pc:picChg>
        <pc:picChg chg="del mod">
          <ac:chgData name="Rhiannon John" userId="dd51d5c9-6520-46a9-be8b-2ab5e1923e21" providerId="ADAL" clId="{169BFEE1-D4DF-4F27-9BCF-2827FE68A78D}" dt="2024-09-05T09:42:04.093" v="10" actId="478"/>
          <ac:picMkLst>
            <pc:docMk/>
            <pc:sldMk cId="3992792544" sldId="346"/>
            <ac:picMk id="6" creationId="{BB9C5496-6487-F56C-FA61-9F9EFD69C721}"/>
          </ac:picMkLst>
        </pc:picChg>
        <pc:picChg chg="add mod">
          <ac:chgData name="Rhiannon John" userId="dd51d5c9-6520-46a9-be8b-2ab5e1923e21" providerId="ADAL" clId="{169BFEE1-D4DF-4F27-9BCF-2827FE68A78D}" dt="2024-09-05T10:35:12.836" v="844" actId="1076"/>
          <ac:picMkLst>
            <pc:docMk/>
            <pc:sldMk cId="3992792544" sldId="346"/>
            <ac:picMk id="8" creationId="{7CFA325C-C5CF-7D8E-0BAA-0305F564D947}"/>
          </ac:picMkLst>
        </pc:picChg>
      </pc:sldChg>
      <pc:sldChg chg="del">
        <pc:chgData name="Rhiannon John" userId="dd51d5c9-6520-46a9-be8b-2ab5e1923e21" providerId="ADAL" clId="{169BFEE1-D4DF-4F27-9BCF-2827FE68A78D}" dt="2024-09-05T09:41:31.588" v="3" actId="2696"/>
        <pc:sldMkLst>
          <pc:docMk/>
          <pc:sldMk cId="1241210705" sldId="357"/>
        </pc:sldMkLst>
      </pc:sldChg>
      <pc:sldChg chg="addSp delSp modSp new mod ord">
        <pc:chgData name="Rhiannon John" userId="dd51d5c9-6520-46a9-be8b-2ab5e1923e21" providerId="ADAL" clId="{169BFEE1-D4DF-4F27-9BCF-2827FE68A78D}" dt="2024-09-05T10:32:21.283" v="762" actId="113"/>
        <pc:sldMkLst>
          <pc:docMk/>
          <pc:sldMk cId="2695965636" sldId="357"/>
        </pc:sldMkLst>
        <pc:spChg chg="add del mod">
          <ac:chgData name="Rhiannon John" userId="dd51d5c9-6520-46a9-be8b-2ab5e1923e21" providerId="ADAL" clId="{169BFEE1-D4DF-4F27-9BCF-2827FE68A78D}" dt="2024-09-05T10:06:34.368" v="44"/>
          <ac:spMkLst>
            <pc:docMk/>
            <pc:sldMk cId="2695965636" sldId="357"/>
            <ac:spMk id="3" creationId="{6F6EAE53-B694-60DB-FF2E-F65089A96091}"/>
          </ac:spMkLst>
        </pc:spChg>
        <pc:spChg chg="add mod">
          <ac:chgData name="Rhiannon John" userId="dd51d5c9-6520-46a9-be8b-2ab5e1923e21" providerId="ADAL" clId="{169BFEE1-D4DF-4F27-9BCF-2827FE68A78D}" dt="2024-09-05T10:09:59.034" v="128" actId="14100"/>
          <ac:spMkLst>
            <pc:docMk/>
            <pc:sldMk cId="2695965636" sldId="357"/>
            <ac:spMk id="6" creationId="{BF75A41A-3D31-6F89-7DE4-295C76648689}"/>
          </ac:spMkLst>
        </pc:spChg>
        <pc:spChg chg="add mod">
          <ac:chgData name="Rhiannon John" userId="dd51d5c9-6520-46a9-be8b-2ab5e1923e21" providerId="ADAL" clId="{169BFEE1-D4DF-4F27-9BCF-2827FE68A78D}" dt="2024-09-05T10:31:27.766" v="756" actId="1076"/>
          <ac:spMkLst>
            <pc:docMk/>
            <pc:sldMk cId="2695965636" sldId="357"/>
            <ac:spMk id="7" creationId="{4AC97888-F847-9970-2E7E-F7B673005770}"/>
          </ac:spMkLst>
        </pc:spChg>
        <pc:spChg chg="add mod">
          <ac:chgData name="Rhiannon John" userId="dd51d5c9-6520-46a9-be8b-2ab5e1923e21" providerId="ADAL" clId="{169BFEE1-D4DF-4F27-9BCF-2827FE68A78D}" dt="2024-09-05T10:32:21.283" v="762" actId="113"/>
          <ac:spMkLst>
            <pc:docMk/>
            <pc:sldMk cId="2695965636" sldId="357"/>
            <ac:spMk id="8" creationId="{D9D58241-77E8-C4C6-FC07-EE4D82E3743F}"/>
          </ac:spMkLst>
        </pc:spChg>
        <pc:picChg chg="add mod">
          <ac:chgData name="Rhiannon John" userId="dd51d5c9-6520-46a9-be8b-2ab5e1923e21" providerId="ADAL" clId="{169BFEE1-D4DF-4F27-9BCF-2827FE68A78D}" dt="2024-09-05T09:43:24.342" v="19" actId="1076"/>
          <ac:picMkLst>
            <pc:docMk/>
            <pc:sldMk cId="2695965636" sldId="357"/>
            <ac:picMk id="2" creationId="{688BA415-DFCD-1E49-9041-BA5D5C916BDA}"/>
          </ac:picMkLst>
        </pc:picChg>
        <pc:picChg chg="add mod modCrop">
          <ac:chgData name="Rhiannon John" userId="dd51d5c9-6520-46a9-be8b-2ab5e1923e21" providerId="ADAL" clId="{169BFEE1-D4DF-4F27-9BCF-2827FE68A78D}" dt="2024-09-05T10:29:32.507" v="626" actId="1076"/>
          <ac:picMkLst>
            <pc:docMk/>
            <pc:sldMk cId="2695965636" sldId="357"/>
            <ac:picMk id="5" creationId="{23981102-6246-8BBD-2380-5C33D586D25E}"/>
          </ac:picMkLst>
        </pc:picChg>
      </pc:sldChg>
      <pc:sldChg chg="add del">
        <pc:chgData name="Rhiannon John" userId="dd51d5c9-6520-46a9-be8b-2ab5e1923e21" providerId="ADAL" clId="{169BFEE1-D4DF-4F27-9BCF-2827FE68A78D}" dt="2024-09-05T10:32:45.667" v="763" actId="2696"/>
        <pc:sldMkLst>
          <pc:docMk/>
          <pc:sldMk cId="2490909279" sldId="3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23B5BB-2EF2-414A-A0D8-B01F5642E3DB}" type="datetimeFigureOut">
              <a:rPr lang="en-GB" smtClean="0"/>
              <a:pPr/>
              <a:t>10/09/2024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C3EE28-233D-4159-8758-359C89D87CA6}" type="slidenum">
              <a:rPr lang="en-GB" smtClean="0"/>
              <a:pPr/>
              <a:t>‹#›</a:t>
            </a:fld>
            <a:endParaRPr lang="en-GB"/>
          </a:p>
        </p:txBody>
      </p:sp>
    </p:spTree>
    <p:extLst>
      <p:ext uri="{BB962C8B-B14F-4D97-AF65-F5344CB8AC3E}">
        <p14:creationId xmlns:p14="http://schemas.microsoft.com/office/powerpoint/2010/main" val="99425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6499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11</a:t>
            </a:fld>
            <a:endParaRPr lang="en-GB"/>
          </a:p>
        </p:txBody>
      </p:sp>
    </p:spTree>
    <p:extLst>
      <p:ext uri="{BB962C8B-B14F-4D97-AF65-F5344CB8AC3E}">
        <p14:creationId xmlns:p14="http://schemas.microsoft.com/office/powerpoint/2010/main" val="1827542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13</a:t>
            </a:fld>
            <a:endParaRPr lang="en-GB"/>
          </a:p>
        </p:txBody>
      </p:sp>
    </p:spTree>
    <p:extLst>
      <p:ext uri="{BB962C8B-B14F-4D97-AF65-F5344CB8AC3E}">
        <p14:creationId xmlns:p14="http://schemas.microsoft.com/office/powerpoint/2010/main" val="354614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14</a:t>
            </a:fld>
            <a:endParaRPr lang="en-GB"/>
          </a:p>
        </p:txBody>
      </p:sp>
    </p:spTree>
    <p:extLst>
      <p:ext uri="{BB962C8B-B14F-4D97-AF65-F5344CB8AC3E}">
        <p14:creationId xmlns:p14="http://schemas.microsoft.com/office/powerpoint/2010/main" val="515636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15</a:t>
            </a:fld>
            <a:endParaRPr lang="en-GB"/>
          </a:p>
        </p:txBody>
      </p:sp>
    </p:spTree>
    <p:extLst>
      <p:ext uri="{BB962C8B-B14F-4D97-AF65-F5344CB8AC3E}">
        <p14:creationId xmlns:p14="http://schemas.microsoft.com/office/powerpoint/2010/main" val="215224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Don’t use all the cards, save some for the end of the session.</a:t>
            </a:r>
          </a:p>
        </p:txBody>
      </p:sp>
      <p:sp>
        <p:nvSpPr>
          <p:cNvPr id="4" name="Slide Number Placeholder 3"/>
          <p:cNvSpPr>
            <a:spLocks noGrp="1"/>
          </p:cNvSpPr>
          <p:nvPr>
            <p:ph type="sldNum" sz="quarter" idx="5"/>
          </p:nvPr>
        </p:nvSpPr>
        <p:spPr/>
        <p:txBody>
          <a:bodyPr/>
          <a:lstStyle/>
          <a:p>
            <a:fld id="{A4C3EE28-233D-4159-8758-359C89D87CA6}" type="slidenum">
              <a:rPr lang="en-GB" smtClean="0"/>
              <a:pPr/>
              <a:t>16</a:t>
            </a:fld>
            <a:endParaRPr lang="en-GB"/>
          </a:p>
        </p:txBody>
      </p:sp>
    </p:spTree>
    <p:extLst>
      <p:ext uri="{BB962C8B-B14F-4D97-AF65-F5344CB8AC3E}">
        <p14:creationId xmlns:p14="http://schemas.microsoft.com/office/powerpoint/2010/main" val="8098976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17</a:t>
            </a:fld>
            <a:endParaRPr lang="en-GB"/>
          </a:p>
        </p:txBody>
      </p:sp>
    </p:spTree>
    <p:extLst>
      <p:ext uri="{BB962C8B-B14F-4D97-AF65-F5344CB8AC3E}">
        <p14:creationId xmlns:p14="http://schemas.microsoft.com/office/powerpoint/2010/main" val="3831468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18</a:t>
            </a:fld>
            <a:endParaRPr lang="en-GB"/>
          </a:p>
        </p:txBody>
      </p:sp>
    </p:spTree>
    <p:extLst>
      <p:ext uri="{BB962C8B-B14F-4D97-AF65-F5344CB8AC3E}">
        <p14:creationId xmlns:p14="http://schemas.microsoft.com/office/powerpoint/2010/main" val="2628894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19</a:t>
            </a:fld>
            <a:endParaRPr lang="en-GB"/>
          </a:p>
        </p:txBody>
      </p:sp>
    </p:spTree>
    <p:extLst>
      <p:ext uri="{BB962C8B-B14F-4D97-AF65-F5344CB8AC3E}">
        <p14:creationId xmlns:p14="http://schemas.microsoft.com/office/powerpoint/2010/main" val="3070035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20</a:t>
            </a:fld>
            <a:endParaRPr lang="en-GB"/>
          </a:p>
        </p:txBody>
      </p:sp>
    </p:spTree>
    <p:extLst>
      <p:ext uri="{BB962C8B-B14F-4D97-AF65-F5344CB8AC3E}">
        <p14:creationId xmlns:p14="http://schemas.microsoft.com/office/powerpoint/2010/main" val="34501437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22</a:t>
            </a:fld>
            <a:endParaRPr lang="en-GB"/>
          </a:p>
        </p:txBody>
      </p:sp>
    </p:spTree>
    <p:extLst>
      <p:ext uri="{BB962C8B-B14F-4D97-AF65-F5344CB8AC3E}">
        <p14:creationId xmlns:p14="http://schemas.microsoft.com/office/powerpoint/2010/main" val="2531131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4C3EE28-233D-4159-8758-359C89D87CA6}" type="slidenum">
              <a:rPr lang="en-GB" smtClean="0"/>
              <a:pPr/>
              <a:t>3</a:t>
            </a:fld>
            <a:endParaRPr lang="en-GB"/>
          </a:p>
        </p:txBody>
      </p:sp>
    </p:spTree>
    <p:extLst>
      <p:ext uri="{BB962C8B-B14F-4D97-AF65-F5344CB8AC3E}">
        <p14:creationId xmlns:p14="http://schemas.microsoft.com/office/powerpoint/2010/main" val="778913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Repeat after you to get these ideas in their heads. </a:t>
            </a:r>
          </a:p>
        </p:txBody>
      </p:sp>
      <p:sp>
        <p:nvSpPr>
          <p:cNvPr id="4" name="Slide Number Placeholder 3"/>
          <p:cNvSpPr>
            <a:spLocks noGrp="1"/>
          </p:cNvSpPr>
          <p:nvPr>
            <p:ph type="sldNum" sz="quarter" idx="5"/>
          </p:nvPr>
        </p:nvSpPr>
        <p:spPr/>
        <p:txBody>
          <a:bodyPr/>
          <a:lstStyle/>
          <a:p>
            <a:fld id="{A4C3EE28-233D-4159-8758-359C89D87CA6}" type="slidenum">
              <a:rPr lang="en-GB" smtClean="0"/>
              <a:pPr/>
              <a:t>23</a:t>
            </a:fld>
            <a:endParaRPr lang="en-GB"/>
          </a:p>
        </p:txBody>
      </p:sp>
    </p:spTree>
    <p:extLst>
      <p:ext uri="{BB962C8B-B14F-4D97-AF65-F5344CB8AC3E}">
        <p14:creationId xmlns:p14="http://schemas.microsoft.com/office/powerpoint/2010/main" val="9948316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Repeat after you to get these ideas in their heads. </a:t>
            </a:r>
          </a:p>
        </p:txBody>
      </p:sp>
      <p:sp>
        <p:nvSpPr>
          <p:cNvPr id="4" name="Slide Number Placeholder 3"/>
          <p:cNvSpPr>
            <a:spLocks noGrp="1"/>
          </p:cNvSpPr>
          <p:nvPr>
            <p:ph type="sldNum" sz="quarter" idx="5"/>
          </p:nvPr>
        </p:nvSpPr>
        <p:spPr/>
        <p:txBody>
          <a:bodyPr/>
          <a:lstStyle/>
          <a:p>
            <a:fld id="{A4C3EE28-233D-4159-8758-359C89D87CA6}" type="slidenum">
              <a:rPr lang="en-GB" smtClean="0"/>
              <a:pPr/>
              <a:t>25</a:t>
            </a:fld>
            <a:endParaRPr lang="en-GB"/>
          </a:p>
        </p:txBody>
      </p:sp>
    </p:spTree>
    <p:extLst>
      <p:ext uri="{BB962C8B-B14F-4D97-AF65-F5344CB8AC3E}">
        <p14:creationId xmlns:p14="http://schemas.microsoft.com/office/powerpoint/2010/main" val="994831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4</a:t>
            </a:fld>
            <a:endParaRPr lang="en-GB"/>
          </a:p>
        </p:txBody>
      </p:sp>
    </p:spTree>
    <p:extLst>
      <p:ext uri="{BB962C8B-B14F-4D97-AF65-F5344CB8AC3E}">
        <p14:creationId xmlns:p14="http://schemas.microsoft.com/office/powerpoint/2010/main" val="216565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5</a:t>
            </a:fld>
            <a:endParaRPr lang="en-GB"/>
          </a:p>
        </p:txBody>
      </p:sp>
    </p:spTree>
    <p:extLst>
      <p:ext uri="{BB962C8B-B14F-4D97-AF65-F5344CB8AC3E}">
        <p14:creationId xmlns:p14="http://schemas.microsoft.com/office/powerpoint/2010/main" val="794976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6</a:t>
            </a:fld>
            <a:endParaRPr lang="en-GB"/>
          </a:p>
        </p:txBody>
      </p:sp>
    </p:spTree>
    <p:extLst>
      <p:ext uri="{BB962C8B-B14F-4D97-AF65-F5344CB8AC3E}">
        <p14:creationId xmlns:p14="http://schemas.microsoft.com/office/powerpoint/2010/main" val="1717057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7</a:t>
            </a:fld>
            <a:endParaRPr lang="en-GB"/>
          </a:p>
        </p:txBody>
      </p:sp>
    </p:spTree>
    <p:extLst>
      <p:ext uri="{BB962C8B-B14F-4D97-AF65-F5344CB8AC3E}">
        <p14:creationId xmlns:p14="http://schemas.microsoft.com/office/powerpoint/2010/main" val="2382590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8</a:t>
            </a:fld>
            <a:endParaRPr lang="en-GB"/>
          </a:p>
        </p:txBody>
      </p:sp>
    </p:spTree>
    <p:extLst>
      <p:ext uri="{BB962C8B-B14F-4D97-AF65-F5344CB8AC3E}">
        <p14:creationId xmlns:p14="http://schemas.microsoft.com/office/powerpoint/2010/main" val="3172922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9</a:t>
            </a:fld>
            <a:endParaRPr lang="en-GB"/>
          </a:p>
        </p:txBody>
      </p:sp>
    </p:spTree>
    <p:extLst>
      <p:ext uri="{BB962C8B-B14F-4D97-AF65-F5344CB8AC3E}">
        <p14:creationId xmlns:p14="http://schemas.microsoft.com/office/powerpoint/2010/main" val="3311816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4C3EE28-233D-4159-8758-359C89D87CA6}" type="slidenum">
              <a:rPr lang="en-GB" smtClean="0"/>
              <a:pPr/>
              <a:t>10</a:t>
            </a:fld>
            <a:endParaRPr lang="en-GB"/>
          </a:p>
        </p:txBody>
      </p:sp>
    </p:spTree>
    <p:extLst>
      <p:ext uri="{BB962C8B-B14F-4D97-AF65-F5344CB8AC3E}">
        <p14:creationId xmlns:p14="http://schemas.microsoft.com/office/powerpoint/2010/main" val="3891809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B668CA-2540-4DE2-A85D-5FC1A660B65A}"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4482"/>
            <a:ext cx="9702225" cy="686248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B668CA-2540-4DE2-A85D-5FC1A660B65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333333"/>
              </a:buClr>
              <a:buSzPts val="6000"/>
              <a:buFont typeface="Arial Black"/>
              <a:buNone/>
              <a:defRPr sz="2000"/>
            </a:lvl1pPr>
            <a:lvl2pPr marL="914400" lvl="1" indent="-228600" algn="l">
              <a:spcBef>
                <a:spcPts val="360"/>
              </a:spcBef>
              <a:spcAft>
                <a:spcPts val="0"/>
              </a:spcAft>
              <a:buClr>
                <a:srgbClr val="333333"/>
              </a:buClr>
              <a:buSzPts val="5400"/>
              <a:buFont typeface="Arial Black"/>
              <a:buNone/>
              <a:defRPr sz="1800"/>
            </a:lvl2pPr>
            <a:lvl3pPr marL="1371600" lvl="2" indent="-228600" algn="l">
              <a:spcBef>
                <a:spcPts val="320"/>
              </a:spcBef>
              <a:spcAft>
                <a:spcPts val="0"/>
              </a:spcAft>
              <a:buClr>
                <a:srgbClr val="333333"/>
              </a:buClr>
              <a:buSzPts val="4800"/>
              <a:buFont typeface="Arial Black"/>
              <a:buNone/>
              <a:defRPr sz="1600"/>
            </a:lvl3pPr>
            <a:lvl4pPr marL="1828800" lvl="3" indent="-228600" algn="l">
              <a:spcBef>
                <a:spcPts val="280"/>
              </a:spcBef>
              <a:spcAft>
                <a:spcPts val="0"/>
              </a:spcAft>
              <a:buClr>
                <a:srgbClr val="333333"/>
              </a:buClr>
              <a:buSzPts val="4200"/>
              <a:buFont typeface="Arial Black"/>
              <a:buNone/>
              <a:defRPr sz="1400"/>
            </a:lvl4pPr>
            <a:lvl5pPr marL="2286000" lvl="4" indent="-228600" algn="l">
              <a:spcBef>
                <a:spcPts val="280"/>
              </a:spcBef>
              <a:spcAft>
                <a:spcPts val="0"/>
              </a:spcAft>
              <a:buClr>
                <a:srgbClr val="333333"/>
              </a:buClr>
              <a:buSzPts val="4200"/>
              <a:buFont typeface="Arial Black"/>
              <a:buNone/>
              <a:defRPr sz="1400"/>
            </a:lvl5pPr>
            <a:lvl6pPr marL="2743200" lvl="5" indent="-228600" algn="l">
              <a:spcBef>
                <a:spcPts val="280"/>
              </a:spcBef>
              <a:spcAft>
                <a:spcPts val="0"/>
              </a:spcAft>
              <a:buClr>
                <a:srgbClr val="333333"/>
              </a:buClr>
              <a:buSzPts val="4200"/>
              <a:buFont typeface="Arial Black"/>
              <a:buNone/>
              <a:defRPr sz="1400"/>
            </a:lvl6pPr>
            <a:lvl7pPr marL="3200400" lvl="6" indent="-228600" algn="l">
              <a:spcBef>
                <a:spcPts val="280"/>
              </a:spcBef>
              <a:spcAft>
                <a:spcPts val="0"/>
              </a:spcAft>
              <a:buClr>
                <a:srgbClr val="333333"/>
              </a:buClr>
              <a:buSzPts val="4200"/>
              <a:buFont typeface="Arial Black"/>
              <a:buNone/>
              <a:defRPr sz="1400"/>
            </a:lvl7pPr>
            <a:lvl8pPr marL="3657600" lvl="7" indent="-228600" algn="l">
              <a:spcBef>
                <a:spcPts val="280"/>
              </a:spcBef>
              <a:spcAft>
                <a:spcPts val="0"/>
              </a:spcAft>
              <a:buClr>
                <a:srgbClr val="333333"/>
              </a:buClr>
              <a:buSzPts val="4200"/>
              <a:buFont typeface="Arial Black"/>
              <a:buNone/>
              <a:defRPr sz="1400"/>
            </a:lvl8pPr>
            <a:lvl9pPr marL="4114800" lvl="8" indent="-228600" algn="l">
              <a:spcBef>
                <a:spcPts val="280"/>
              </a:spcBef>
              <a:spcAft>
                <a:spcPts val="0"/>
              </a:spcAft>
              <a:buClr>
                <a:srgbClr val="333333"/>
              </a:buClr>
              <a:buSzPts val="4200"/>
              <a:buFont typeface="Arial Black"/>
              <a:buNone/>
              <a:defRPr sz="1400"/>
            </a:lvl9pPr>
          </a:lstStyle>
          <a:p>
            <a:endParaRPr/>
          </a:p>
        </p:txBody>
      </p:sp>
      <p:sp>
        <p:nvSpPr>
          <p:cNvPr id="36" name="Google Shape;36;p15"/>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5"/>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59103483"/>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12"/>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2"/>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2"/>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i="0" u="none" strike="noStrike" cap="none">
                <a:solidFill>
                  <a:srgbClr val="333333"/>
                </a:solidFill>
                <a:latin typeface="Open Sans"/>
                <a:ea typeface="Open Sans"/>
                <a:cs typeface="Open Sans"/>
                <a:sym typeface="Open Sans"/>
              </a:defRPr>
            </a:lvl1pPr>
            <a:lvl2pPr marL="0" lvl="1" indent="0" algn="r">
              <a:spcBef>
                <a:spcPts val="0"/>
              </a:spcBef>
              <a:buNone/>
              <a:defRPr sz="900" b="1" i="0" u="none" strike="noStrike" cap="none">
                <a:solidFill>
                  <a:srgbClr val="333333"/>
                </a:solidFill>
                <a:latin typeface="Open Sans"/>
                <a:ea typeface="Open Sans"/>
                <a:cs typeface="Open Sans"/>
                <a:sym typeface="Open Sans"/>
              </a:defRPr>
            </a:lvl2pPr>
            <a:lvl3pPr marL="0" lvl="2" indent="0" algn="r">
              <a:spcBef>
                <a:spcPts val="0"/>
              </a:spcBef>
              <a:buNone/>
              <a:defRPr sz="900" b="1" i="0" u="none" strike="noStrike" cap="none">
                <a:solidFill>
                  <a:srgbClr val="333333"/>
                </a:solidFill>
                <a:latin typeface="Open Sans"/>
                <a:ea typeface="Open Sans"/>
                <a:cs typeface="Open Sans"/>
                <a:sym typeface="Open Sans"/>
              </a:defRPr>
            </a:lvl3pPr>
            <a:lvl4pPr marL="0" lvl="3" indent="0" algn="r">
              <a:spcBef>
                <a:spcPts val="0"/>
              </a:spcBef>
              <a:buNone/>
              <a:defRPr sz="900" b="1" i="0" u="none" strike="noStrike" cap="none">
                <a:solidFill>
                  <a:srgbClr val="333333"/>
                </a:solidFill>
                <a:latin typeface="Open Sans"/>
                <a:ea typeface="Open Sans"/>
                <a:cs typeface="Open Sans"/>
                <a:sym typeface="Open Sans"/>
              </a:defRPr>
            </a:lvl4pPr>
            <a:lvl5pPr marL="0" lvl="4" indent="0" algn="r">
              <a:spcBef>
                <a:spcPts val="0"/>
              </a:spcBef>
              <a:buNone/>
              <a:defRPr sz="900" b="1" i="0" u="none" strike="noStrike" cap="none">
                <a:solidFill>
                  <a:srgbClr val="333333"/>
                </a:solidFill>
                <a:latin typeface="Open Sans"/>
                <a:ea typeface="Open Sans"/>
                <a:cs typeface="Open Sans"/>
                <a:sym typeface="Open Sans"/>
              </a:defRPr>
            </a:lvl5pPr>
            <a:lvl6pPr marL="0" lvl="5" indent="0" algn="r">
              <a:spcBef>
                <a:spcPts val="0"/>
              </a:spcBef>
              <a:buNone/>
              <a:defRPr sz="900" b="1" i="0" u="none" strike="noStrike" cap="none">
                <a:solidFill>
                  <a:srgbClr val="333333"/>
                </a:solidFill>
                <a:latin typeface="Open Sans"/>
                <a:ea typeface="Open Sans"/>
                <a:cs typeface="Open Sans"/>
                <a:sym typeface="Open Sans"/>
              </a:defRPr>
            </a:lvl6pPr>
            <a:lvl7pPr marL="0" lvl="6" indent="0" algn="r">
              <a:spcBef>
                <a:spcPts val="0"/>
              </a:spcBef>
              <a:buNone/>
              <a:defRPr sz="900" b="1" i="0" u="none" strike="noStrike" cap="none">
                <a:solidFill>
                  <a:srgbClr val="333333"/>
                </a:solidFill>
                <a:latin typeface="Open Sans"/>
                <a:ea typeface="Open Sans"/>
                <a:cs typeface="Open Sans"/>
                <a:sym typeface="Open Sans"/>
              </a:defRPr>
            </a:lvl7pPr>
            <a:lvl8pPr marL="0" lvl="7" indent="0" algn="r">
              <a:spcBef>
                <a:spcPts val="0"/>
              </a:spcBef>
              <a:buNone/>
              <a:defRPr sz="900" b="1" i="0" u="none" strike="noStrike" cap="none">
                <a:solidFill>
                  <a:srgbClr val="333333"/>
                </a:solidFill>
                <a:latin typeface="Open Sans"/>
                <a:ea typeface="Open Sans"/>
                <a:cs typeface="Open Sans"/>
                <a:sym typeface="Open Sans"/>
              </a:defRPr>
            </a:lvl8pPr>
            <a:lvl9pPr marL="0" lvl="8" indent="0" algn="r">
              <a:spcBef>
                <a:spcPts val="0"/>
              </a:spcBef>
              <a:buNone/>
              <a:defRPr sz="900" b="1" i="0" u="none" strike="noStrike" cap="none">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94261679"/>
      </p:ext>
    </p:extLst>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333333"/>
              </a:buClr>
              <a:buSzPts val="6000"/>
              <a:buFont typeface="Arial Black"/>
              <a:buNone/>
              <a:defRPr sz="2000"/>
            </a:lvl1pPr>
            <a:lvl2pPr marL="914400" lvl="1" indent="-228600" algn="l">
              <a:spcBef>
                <a:spcPts val="360"/>
              </a:spcBef>
              <a:spcAft>
                <a:spcPts val="0"/>
              </a:spcAft>
              <a:buClr>
                <a:srgbClr val="333333"/>
              </a:buClr>
              <a:buSzPts val="5400"/>
              <a:buFont typeface="Arial Black"/>
              <a:buNone/>
              <a:defRPr sz="1800"/>
            </a:lvl2pPr>
            <a:lvl3pPr marL="1371600" lvl="2" indent="-228600" algn="l">
              <a:spcBef>
                <a:spcPts val="320"/>
              </a:spcBef>
              <a:spcAft>
                <a:spcPts val="0"/>
              </a:spcAft>
              <a:buClr>
                <a:srgbClr val="333333"/>
              </a:buClr>
              <a:buSzPts val="4800"/>
              <a:buFont typeface="Arial Black"/>
              <a:buNone/>
              <a:defRPr sz="1600"/>
            </a:lvl3pPr>
            <a:lvl4pPr marL="1828800" lvl="3" indent="-228600" algn="l">
              <a:spcBef>
                <a:spcPts val="280"/>
              </a:spcBef>
              <a:spcAft>
                <a:spcPts val="0"/>
              </a:spcAft>
              <a:buClr>
                <a:srgbClr val="333333"/>
              </a:buClr>
              <a:buSzPts val="4200"/>
              <a:buFont typeface="Arial Black"/>
              <a:buNone/>
              <a:defRPr sz="1400"/>
            </a:lvl4pPr>
            <a:lvl5pPr marL="2286000" lvl="4" indent="-228600" algn="l">
              <a:spcBef>
                <a:spcPts val="280"/>
              </a:spcBef>
              <a:spcAft>
                <a:spcPts val="0"/>
              </a:spcAft>
              <a:buClr>
                <a:srgbClr val="333333"/>
              </a:buClr>
              <a:buSzPts val="4200"/>
              <a:buFont typeface="Arial Black"/>
              <a:buNone/>
              <a:defRPr sz="1400"/>
            </a:lvl5pPr>
            <a:lvl6pPr marL="2743200" lvl="5" indent="-228600" algn="l">
              <a:spcBef>
                <a:spcPts val="280"/>
              </a:spcBef>
              <a:spcAft>
                <a:spcPts val="0"/>
              </a:spcAft>
              <a:buClr>
                <a:srgbClr val="333333"/>
              </a:buClr>
              <a:buSzPts val="4200"/>
              <a:buFont typeface="Arial Black"/>
              <a:buNone/>
              <a:defRPr sz="1400"/>
            </a:lvl6pPr>
            <a:lvl7pPr marL="3200400" lvl="6" indent="-228600" algn="l">
              <a:spcBef>
                <a:spcPts val="280"/>
              </a:spcBef>
              <a:spcAft>
                <a:spcPts val="0"/>
              </a:spcAft>
              <a:buClr>
                <a:srgbClr val="333333"/>
              </a:buClr>
              <a:buSzPts val="4200"/>
              <a:buFont typeface="Arial Black"/>
              <a:buNone/>
              <a:defRPr sz="1400"/>
            </a:lvl7pPr>
            <a:lvl8pPr marL="3657600" lvl="7" indent="-228600" algn="l">
              <a:spcBef>
                <a:spcPts val="280"/>
              </a:spcBef>
              <a:spcAft>
                <a:spcPts val="0"/>
              </a:spcAft>
              <a:buClr>
                <a:srgbClr val="333333"/>
              </a:buClr>
              <a:buSzPts val="4200"/>
              <a:buFont typeface="Arial Black"/>
              <a:buNone/>
              <a:defRPr sz="1400"/>
            </a:lvl8pPr>
            <a:lvl9pPr marL="4114800" lvl="8" indent="-228600" algn="l">
              <a:spcBef>
                <a:spcPts val="280"/>
              </a:spcBef>
              <a:spcAft>
                <a:spcPts val="0"/>
              </a:spcAft>
              <a:buClr>
                <a:srgbClr val="333333"/>
              </a:buClr>
              <a:buSzPts val="4200"/>
              <a:buFont typeface="Arial Black"/>
              <a:buNone/>
              <a:defRPr sz="1400"/>
            </a:lvl9pPr>
          </a:lstStyle>
          <a:p>
            <a:endParaRPr/>
          </a:p>
        </p:txBody>
      </p:sp>
      <p:sp>
        <p:nvSpPr>
          <p:cNvPr id="36" name="Google Shape;36;p15"/>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5"/>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401160445"/>
      </p:ext>
    </p:extLst>
  </p:cSld>
  <p:clrMapOvr>
    <a:masterClrMapping/>
  </p:clrMapOvr>
  <p:transition spd="med">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9"/>
        <p:cNvGrpSpPr/>
        <p:nvPr/>
      </p:nvGrpSpPr>
      <p:grpSpPr>
        <a:xfrm>
          <a:off x="0" y="0"/>
          <a:ext cx="0" cy="0"/>
          <a:chOff x="0" y="0"/>
          <a:chExt cx="0" cy="0"/>
        </a:xfrm>
      </p:grpSpPr>
      <p:sp>
        <p:nvSpPr>
          <p:cNvPr id="40" name="Google Shape;40;p16"/>
          <p:cNvSpPr txBox="1">
            <a:spLocks noGrp="1"/>
          </p:cNvSpPr>
          <p:nvPr>
            <p:ph type="title"/>
          </p:nvPr>
        </p:nvSpPr>
        <p:spPr>
          <a:xfrm>
            <a:off x="152400" y="152400"/>
            <a:ext cx="8839200" cy="914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6"/>
          <p:cNvSpPr txBox="1">
            <a:spLocks noGrp="1"/>
          </p:cNvSpPr>
          <p:nvPr>
            <p:ph type="body" idx="1"/>
          </p:nvPr>
        </p:nvSpPr>
        <p:spPr>
          <a:xfrm>
            <a:off x="152400" y="1066800"/>
            <a:ext cx="4305300" cy="5486400"/>
          </a:xfrm>
          <a:prstGeom prst="rect">
            <a:avLst/>
          </a:prstGeom>
          <a:noFill/>
          <a:ln>
            <a:noFill/>
          </a:ln>
        </p:spPr>
        <p:txBody>
          <a:bodyPr spcFirstLastPara="1" wrap="square" lIns="91425" tIns="45700" rIns="91425" bIns="45700" anchor="t" anchorCtr="0">
            <a:noAutofit/>
          </a:bodyPr>
          <a:lstStyle>
            <a:lvl1pPr marL="457200" lvl="0" indent="-228600" algn="l">
              <a:spcBef>
                <a:spcPts val="560"/>
              </a:spcBef>
              <a:spcAft>
                <a:spcPts val="0"/>
              </a:spcAft>
              <a:buSzPts val="1400"/>
              <a:buNone/>
              <a:defRPr sz="2800"/>
            </a:lvl1pPr>
            <a:lvl2pPr marL="914400" lvl="1" indent="-228600" algn="l">
              <a:spcBef>
                <a:spcPts val="480"/>
              </a:spcBef>
              <a:spcAft>
                <a:spcPts val="0"/>
              </a:spcAft>
              <a:buSzPts val="1400"/>
              <a:buNone/>
              <a:defRPr sz="2400"/>
            </a:lvl2pPr>
            <a:lvl3pPr marL="1371600" lvl="2" indent="-228600" algn="l">
              <a:spcBef>
                <a:spcPts val="400"/>
              </a:spcBef>
              <a:spcAft>
                <a:spcPts val="0"/>
              </a:spcAft>
              <a:buSzPts val="1400"/>
              <a:buNone/>
              <a:defRPr sz="2000"/>
            </a:lvl3pPr>
            <a:lvl4pPr marL="1828800" lvl="3" indent="-228600" algn="l">
              <a:spcBef>
                <a:spcPts val="360"/>
              </a:spcBef>
              <a:spcAft>
                <a:spcPts val="0"/>
              </a:spcAft>
              <a:buSzPts val="1400"/>
              <a:buNone/>
              <a:defRPr sz="1800"/>
            </a:lvl4pPr>
            <a:lvl5pPr marL="2286000" lvl="4" indent="-228600" algn="l">
              <a:spcBef>
                <a:spcPts val="360"/>
              </a:spcBef>
              <a:spcAft>
                <a:spcPts val="0"/>
              </a:spcAft>
              <a:buSzPts val="1400"/>
              <a:buNone/>
              <a:defRPr sz="1800"/>
            </a:lvl5pPr>
            <a:lvl6pPr marL="2743200" lvl="5" indent="-228600" algn="l">
              <a:spcBef>
                <a:spcPts val="360"/>
              </a:spcBef>
              <a:spcAft>
                <a:spcPts val="0"/>
              </a:spcAft>
              <a:buSzPts val="1400"/>
              <a:buNone/>
              <a:defRPr sz="1800"/>
            </a:lvl6pPr>
            <a:lvl7pPr marL="3200400" lvl="6" indent="-228600" algn="l">
              <a:spcBef>
                <a:spcPts val="360"/>
              </a:spcBef>
              <a:spcAft>
                <a:spcPts val="0"/>
              </a:spcAft>
              <a:buSzPts val="1400"/>
              <a:buNone/>
              <a:defRPr sz="1800"/>
            </a:lvl7pPr>
            <a:lvl8pPr marL="3657600" lvl="7" indent="-228600" algn="l">
              <a:spcBef>
                <a:spcPts val="360"/>
              </a:spcBef>
              <a:spcAft>
                <a:spcPts val="0"/>
              </a:spcAft>
              <a:buSzPts val="1400"/>
              <a:buNone/>
              <a:defRPr sz="1800"/>
            </a:lvl8pPr>
            <a:lvl9pPr marL="4114800" lvl="8" indent="-228600" algn="l">
              <a:spcBef>
                <a:spcPts val="360"/>
              </a:spcBef>
              <a:spcAft>
                <a:spcPts val="0"/>
              </a:spcAft>
              <a:buSzPts val="1400"/>
              <a:buNone/>
              <a:defRPr sz="1800"/>
            </a:lvl9pPr>
          </a:lstStyle>
          <a:p>
            <a:endParaRPr/>
          </a:p>
        </p:txBody>
      </p:sp>
      <p:sp>
        <p:nvSpPr>
          <p:cNvPr id="42" name="Google Shape;42;p16"/>
          <p:cNvSpPr txBox="1">
            <a:spLocks noGrp="1"/>
          </p:cNvSpPr>
          <p:nvPr>
            <p:ph type="body" idx="2"/>
          </p:nvPr>
        </p:nvSpPr>
        <p:spPr>
          <a:xfrm>
            <a:off x="4610100" y="1066800"/>
            <a:ext cx="4305300" cy="5486400"/>
          </a:xfrm>
          <a:prstGeom prst="rect">
            <a:avLst/>
          </a:prstGeom>
          <a:noFill/>
          <a:ln>
            <a:noFill/>
          </a:ln>
        </p:spPr>
        <p:txBody>
          <a:bodyPr spcFirstLastPara="1" wrap="square" lIns="91425" tIns="45700" rIns="91425" bIns="45700" anchor="t" anchorCtr="0">
            <a:noAutofit/>
          </a:bodyPr>
          <a:lstStyle>
            <a:lvl1pPr marL="457200" lvl="0" indent="-228600" algn="l">
              <a:spcBef>
                <a:spcPts val="560"/>
              </a:spcBef>
              <a:spcAft>
                <a:spcPts val="0"/>
              </a:spcAft>
              <a:buSzPts val="1400"/>
              <a:buNone/>
              <a:defRPr sz="2800"/>
            </a:lvl1pPr>
            <a:lvl2pPr marL="914400" lvl="1" indent="-228600" algn="l">
              <a:spcBef>
                <a:spcPts val="480"/>
              </a:spcBef>
              <a:spcAft>
                <a:spcPts val="0"/>
              </a:spcAft>
              <a:buSzPts val="1400"/>
              <a:buNone/>
              <a:defRPr sz="2400"/>
            </a:lvl2pPr>
            <a:lvl3pPr marL="1371600" lvl="2" indent="-228600" algn="l">
              <a:spcBef>
                <a:spcPts val="400"/>
              </a:spcBef>
              <a:spcAft>
                <a:spcPts val="0"/>
              </a:spcAft>
              <a:buSzPts val="1400"/>
              <a:buNone/>
              <a:defRPr sz="2000"/>
            </a:lvl3pPr>
            <a:lvl4pPr marL="1828800" lvl="3" indent="-228600" algn="l">
              <a:spcBef>
                <a:spcPts val="360"/>
              </a:spcBef>
              <a:spcAft>
                <a:spcPts val="0"/>
              </a:spcAft>
              <a:buSzPts val="1400"/>
              <a:buNone/>
              <a:defRPr sz="1800"/>
            </a:lvl4pPr>
            <a:lvl5pPr marL="2286000" lvl="4" indent="-228600" algn="l">
              <a:spcBef>
                <a:spcPts val="360"/>
              </a:spcBef>
              <a:spcAft>
                <a:spcPts val="0"/>
              </a:spcAft>
              <a:buSzPts val="1400"/>
              <a:buNone/>
              <a:defRPr sz="1800"/>
            </a:lvl5pPr>
            <a:lvl6pPr marL="2743200" lvl="5" indent="-228600" algn="l">
              <a:spcBef>
                <a:spcPts val="360"/>
              </a:spcBef>
              <a:spcAft>
                <a:spcPts val="0"/>
              </a:spcAft>
              <a:buSzPts val="1400"/>
              <a:buNone/>
              <a:defRPr sz="1800"/>
            </a:lvl6pPr>
            <a:lvl7pPr marL="3200400" lvl="6" indent="-228600" algn="l">
              <a:spcBef>
                <a:spcPts val="360"/>
              </a:spcBef>
              <a:spcAft>
                <a:spcPts val="0"/>
              </a:spcAft>
              <a:buSzPts val="1400"/>
              <a:buNone/>
              <a:defRPr sz="1800"/>
            </a:lvl7pPr>
            <a:lvl8pPr marL="3657600" lvl="7" indent="-228600" algn="l">
              <a:spcBef>
                <a:spcPts val="360"/>
              </a:spcBef>
              <a:spcAft>
                <a:spcPts val="0"/>
              </a:spcAft>
              <a:buSzPts val="1400"/>
              <a:buNone/>
              <a:defRPr sz="1800"/>
            </a:lvl8pPr>
            <a:lvl9pPr marL="4114800" lvl="8" indent="-228600" algn="l">
              <a:spcBef>
                <a:spcPts val="360"/>
              </a:spcBef>
              <a:spcAft>
                <a:spcPts val="0"/>
              </a:spcAft>
              <a:buSzPts val="1400"/>
              <a:buNone/>
              <a:defRPr sz="1800"/>
            </a:lvl9pPr>
          </a:lstStyle>
          <a:p>
            <a:endParaRPr/>
          </a:p>
        </p:txBody>
      </p:sp>
      <p:sp>
        <p:nvSpPr>
          <p:cNvPr id="43" name="Google Shape;43;p16"/>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6"/>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295445656"/>
      </p:ext>
    </p:extLst>
  </p:cSld>
  <p:clrMapOvr>
    <a:masterClrMapping/>
  </p:clrMapOvr>
  <p:transition spd="med">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6"/>
        <p:cNvGrpSpPr/>
        <p:nvPr/>
      </p:nvGrpSpPr>
      <p:grpSpPr>
        <a:xfrm>
          <a:off x="0" y="0"/>
          <a:ext cx="0" cy="0"/>
          <a:chOff x="0" y="0"/>
          <a:chExt cx="0" cy="0"/>
        </a:xfrm>
      </p:grpSpPr>
      <p:sp>
        <p:nvSpPr>
          <p:cNvPr id="47" name="Google Shape;47;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rgbClr val="333333"/>
              </a:buClr>
              <a:buSzPts val="7200"/>
              <a:buFont typeface="Arial Black"/>
              <a:buNone/>
              <a:defRPr sz="2400" b="1"/>
            </a:lvl1pPr>
            <a:lvl2pPr marL="914400" lvl="1" indent="-228600" algn="l">
              <a:spcBef>
                <a:spcPts val="400"/>
              </a:spcBef>
              <a:spcAft>
                <a:spcPts val="0"/>
              </a:spcAft>
              <a:buClr>
                <a:srgbClr val="333333"/>
              </a:buClr>
              <a:buSzPts val="6000"/>
              <a:buFont typeface="Arial Black"/>
              <a:buNone/>
              <a:defRPr sz="2000" b="1"/>
            </a:lvl2pPr>
            <a:lvl3pPr marL="1371600" lvl="2" indent="-228600" algn="l">
              <a:spcBef>
                <a:spcPts val="360"/>
              </a:spcBef>
              <a:spcAft>
                <a:spcPts val="0"/>
              </a:spcAft>
              <a:buClr>
                <a:srgbClr val="333333"/>
              </a:buClr>
              <a:buSzPts val="5400"/>
              <a:buFont typeface="Arial Black"/>
              <a:buNone/>
              <a:defRPr sz="1800" b="1"/>
            </a:lvl3pPr>
            <a:lvl4pPr marL="1828800" lvl="3" indent="-228600" algn="l">
              <a:spcBef>
                <a:spcPts val="320"/>
              </a:spcBef>
              <a:spcAft>
                <a:spcPts val="0"/>
              </a:spcAft>
              <a:buClr>
                <a:srgbClr val="333333"/>
              </a:buClr>
              <a:buSzPts val="4800"/>
              <a:buFont typeface="Arial Black"/>
              <a:buNone/>
              <a:defRPr sz="1600" b="1"/>
            </a:lvl4pPr>
            <a:lvl5pPr marL="2286000" lvl="4" indent="-228600" algn="l">
              <a:spcBef>
                <a:spcPts val="320"/>
              </a:spcBef>
              <a:spcAft>
                <a:spcPts val="0"/>
              </a:spcAft>
              <a:buClr>
                <a:srgbClr val="333333"/>
              </a:buClr>
              <a:buSzPts val="4800"/>
              <a:buFont typeface="Arial Black"/>
              <a:buNone/>
              <a:defRPr sz="1600" b="1"/>
            </a:lvl5pPr>
            <a:lvl6pPr marL="2743200" lvl="5" indent="-228600" algn="l">
              <a:spcBef>
                <a:spcPts val="320"/>
              </a:spcBef>
              <a:spcAft>
                <a:spcPts val="0"/>
              </a:spcAft>
              <a:buClr>
                <a:srgbClr val="333333"/>
              </a:buClr>
              <a:buSzPts val="4800"/>
              <a:buFont typeface="Arial Black"/>
              <a:buNone/>
              <a:defRPr sz="1600" b="1"/>
            </a:lvl6pPr>
            <a:lvl7pPr marL="3200400" lvl="6" indent="-228600" algn="l">
              <a:spcBef>
                <a:spcPts val="320"/>
              </a:spcBef>
              <a:spcAft>
                <a:spcPts val="0"/>
              </a:spcAft>
              <a:buClr>
                <a:srgbClr val="333333"/>
              </a:buClr>
              <a:buSzPts val="4800"/>
              <a:buFont typeface="Arial Black"/>
              <a:buNone/>
              <a:defRPr sz="1600" b="1"/>
            </a:lvl7pPr>
            <a:lvl8pPr marL="3657600" lvl="7" indent="-228600" algn="l">
              <a:spcBef>
                <a:spcPts val="320"/>
              </a:spcBef>
              <a:spcAft>
                <a:spcPts val="0"/>
              </a:spcAft>
              <a:buClr>
                <a:srgbClr val="333333"/>
              </a:buClr>
              <a:buSzPts val="4800"/>
              <a:buFont typeface="Arial Black"/>
              <a:buNone/>
              <a:defRPr sz="1600" b="1"/>
            </a:lvl8pPr>
            <a:lvl9pPr marL="4114800" lvl="8" indent="-228600" algn="l">
              <a:spcBef>
                <a:spcPts val="320"/>
              </a:spcBef>
              <a:spcAft>
                <a:spcPts val="0"/>
              </a:spcAft>
              <a:buClr>
                <a:srgbClr val="333333"/>
              </a:buClr>
              <a:buSzPts val="4800"/>
              <a:buFont typeface="Arial Black"/>
              <a:buNone/>
              <a:defRPr sz="1600" b="1"/>
            </a:lvl9pPr>
          </a:lstStyle>
          <a:p>
            <a:endParaRPr/>
          </a:p>
        </p:txBody>
      </p:sp>
      <p:sp>
        <p:nvSpPr>
          <p:cNvPr id="49" name="Google Shape;49;p1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SzPts val="1400"/>
              <a:buNone/>
              <a:defRPr sz="2400"/>
            </a:lvl1pPr>
            <a:lvl2pPr marL="914400" lvl="1" indent="-228600" algn="l">
              <a:spcBef>
                <a:spcPts val="400"/>
              </a:spcBef>
              <a:spcAft>
                <a:spcPts val="0"/>
              </a:spcAft>
              <a:buSzPts val="1400"/>
              <a:buNone/>
              <a:defRPr sz="2000"/>
            </a:lvl2pPr>
            <a:lvl3pPr marL="1371600" lvl="2" indent="-228600" algn="l">
              <a:spcBef>
                <a:spcPts val="360"/>
              </a:spcBef>
              <a:spcAft>
                <a:spcPts val="0"/>
              </a:spcAft>
              <a:buSzPts val="1400"/>
              <a:buNone/>
              <a:defRPr sz="1800"/>
            </a:lvl3pPr>
            <a:lvl4pPr marL="1828800" lvl="3" indent="-228600" algn="l">
              <a:spcBef>
                <a:spcPts val="320"/>
              </a:spcBef>
              <a:spcAft>
                <a:spcPts val="0"/>
              </a:spcAft>
              <a:buSzPts val="1400"/>
              <a:buNone/>
              <a:defRPr sz="1600"/>
            </a:lvl4pPr>
            <a:lvl5pPr marL="2286000" lvl="4" indent="-228600" algn="l">
              <a:spcBef>
                <a:spcPts val="320"/>
              </a:spcBef>
              <a:spcAft>
                <a:spcPts val="0"/>
              </a:spcAft>
              <a:buSzPts val="1400"/>
              <a:buNone/>
              <a:defRPr sz="1600"/>
            </a:lvl5pPr>
            <a:lvl6pPr marL="2743200" lvl="5" indent="-228600" algn="l">
              <a:spcBef>
                <a:spcPts val="320"/>
              </a:spcBef>
              <a:spcAft>
                <a:spcPts val="0"/>
              </a:spcAft>
              <a:buSzPts val="1400"/>
              <a:buNone/>
              <a:defRPr sz="1600"/>
            </a:lvl6pPr>
            <a:lvl7pPr marL="3200400" lvl="6" indent="-228600" algn="l">
              <a:spcBef>
                <a:spcPts val="320"/>
              </a:spcBef>
              <a:spcAft>
                <a:spcPts val="0"/>
              </a:spcAft>
              <a:buSzPts val="1400"/>
              <a:buNone/>
              <a:defRPr sz="1600"/>
            </a:lvl7pPr>
            <a:lvl8pPr marL="3657600" lvl="7" indent="-228600" algn="l">
              <a:spcBef>
                <a:spcPts val="320"/>
              </a:spcBef>
              <a:spcAft>
                <a:spcPts val="0"/>
              </a:spcAft>
              <a:buSzPts val="1400"/>
              <a:buNone/>
              <a:defRPr sz="1600"/>
            </a:lvl8pPr>
            <a:lvl9pPr marL="4114800" lvl="8" indent="-228600" algn="l">
              <a:spcBef>
                <a:spcPts val="320"/>
              </a:spcBef>
              <a:spcAft>
                <a:spcPts val="0"/>
              </a:spcAft>
              <a:buSzPts val="1400"/>
              <a:buNone/>
              <a:defRPr sz="1600"/>
            </a:lvl9pPr>
          </a:lstStyle>
          <a:p>
            <a:endParaRPr/>
          </a:p>
        </p:txBody>
      </p:sp>
      <p:sp>
        <p:nvSpPr>
          <p:cNvPr id="50" name="Google Shape;50;p1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rgbClr val="333333"/>
              </a:buClr>
              <a:buSzPts val="7200"/>
              <a:buFont typeface="Arial Black"/>
              <a:buNone/>
              <a:defRPr sz="2400" b="1"/>
            </a:lvl1pPr>
            <a:lvl2pPr marL="914400" lvl="1" indent="-228600" algn="l">
              <a:spcBef>
                <a:spcPts val="400"/>
              </a:spcBef>
              <a:spcAft>
                <a:spcPts val="0"/>
              </a:spcAft>
              <a:buClr>
                <a:srgbClr val="333333"/>
              </a:buClr>
              <a:buSzPts val="6000"/>
              <a:buFont typeface="Arial Black"/>
              <a:buNone/>
              <a:defRPr sz="2000" b="1"/>
            </a:lvl2pPr>
            <a:lvl3pPr marL="1371600" lvl="2" indent="-228600" algn="l">
              <a:spcBef>
                <a:spcPts val="360"/>
              </a:spcBef>
              <a:spcAft>
                <a:spcPts val="0"/>
              </a:spcAft>
              <a:buClr>
                <a:srgbClr val="333333"/>
              </a:buClr>
              <a:buSzPts val="5400"/>
              <a:buFont typeface="Arial Black"/>
              <a:buNone/>
              <a:defRPr sz="1800" b="1"/>
            </a:lvl3pPr>
            <a:lvl4pPr marL="1828800" lvl="3" indent="-228600" algn="l">
              <a:spcBef>
                <a:spcPts val="320"/>
              </a:spcBef>
              <a:spcAft>
                <a:spcPts val="0"/>
              </a:spcAft>
              <a:buClr>
                <a:srgbClr val="333333"/>
              </a:buClr>
              <a:buSzPts val="4800"/>
              <a:buFont typeface="Arial Black"/>
              <a:buNone/>
              <a:defRPr sz="1600" b="1"/>
            </a:lvl4pPr>
            <a:lvl5pPr marL="2286000" lvl="4" indent="-228600" algn="l">
              <a:spcBef>
                <a:spcPts val="320"/>
              </a:spcBef>
              <a:spcAft>
                <a:spcPts val="0"/>
              </a:spcAft>
              <a:buClr>
                <a:srgbClr val="333333"/>
              </a:buClr>
              <a:buSzPts val="4800"/>
              <a:buFont typeface="Arial Black"/>
              <a:buNone/>
              <a:defRPr sz="1600" b="1"/>
            </a:lvl5pPr>
            <a:lvl6pPr marL="2743200" lvl="5" indent="-228600" algn="l">
              <a:spcBef>
                <a:spcPts val="320"/>
              </a:spcBef>
              <a:spcAft>
                <a:spcPts val="0"/>
              </a:spcAft>
              <a:buClr>
                <a:srgbClr val="333333"/>
              </a:buClr>
              <a:buSzPts val="4800"/>
              <a:buFont typeface="Arial Black"/>
              <a:buNone/>
              <a:defRPr sz="1600" b="1"/>
            </a:lvl6pPr>
            <a:lvl7pPr marL="3200400" lvl="6" indent="-228600" algn="l">
              <a:spcBef>
                <a:spcPts val="320"/>
              </a:spcBef>
              <a:spcAft>
                <a:spcPts val="0"/>
              </a:spcAft>
              <a:buClr>
                <a:srgbClr val="333333"/>
              </a:buClr>
              <a:buSzPts val="4800"/>
              <a:buFont typeface="Arial Black"/>
              <a:buNone/>
              <a:defRPr sz="1600" b="1"/>
            </a:lvl7pPr>
            <a:lvl8pPr marL="3657600" lvl="7" indent="-228600" algn="l">
              <a:spcBef>
                <a:spcPts val="320"/>
              </a:spcBef>
              <a:spcAft>
                <a:spcPts val="0"/>
              </a:spcAft>
              <a:buClr>
                <a:srgbClr val="333333"/>
              </a:buClr>
              <a:buSzPts val="4800"/>
              <a:buFont typeface="Arial Black"/>
              <a:buNone/>
              <a:defRPr sz="1600" b="1"/>
            </a:lvl8pPr>
            <a:lvl9pPr marL="4114800" lvl="8" indent="-228600" algn="l">
              <a:spcBef>
                <a:spcPts val="320"/>
              </a:spcBef>
              <a:spcAft>
                <a:spcPts val="0"/>
              </a:spcAft>
              <a:buClr>
                <a:srgbClr val="333333"/>
              </a:buClr>
              <a:buSzPts val="4800"/>
              <a:buFont typeface="Arial Black"/>
              <a:buNone/>
              <a:defRPr sz="1600" b="1"/>
            </a:lvl9pPr>
          </a:lstStyle>
          <a:p>
            <a:endParaRPr/>
          </a:p>
        </p:txBody>
      </p:sp>
      <p:sp>
        <p:nvSpPr>
          <p:cNvPr id="51" name="Google Shape;51;p1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SzPts val="1400"/>
              <a:buNone/>
              <a:defRPr sz="2400"/>
            </a:lvl1pPr>
            <a:lvl2pPr marL="914400" lvl="1" indent="-228600" algn="l">
              <a:spcBef>
                <a:spcPts val="400"/>
              </a:spcBef>
              <a:spcAft>
                <a:spcPts val="0"/>
              </a:spcAft>
              <a:buSzPts val="1400"/>
              <a:buNone/>
              <a:defRPr sz="2000"/>
            </a:lvl2pPr>
            <a:lvl3pPr marL="1371600" lvl="2" indent="-228600" algn="l">
              <a:spcBef>
                <a:spcPts val="360"/>
              </a:spcBef>
              <a:spcAft>
                <a:spcPts val="0"/>
              </a:spcAft>
              <a:buSzPts val="1400"/>
              <a:buNone/>
              <a:defRPr sz="1800"/>
            </a:lvl3pPr>
            <a:lvl4pPr marL="1828800" lvl="3" indent="-228600" algn="l">
              <a:spcBef>
                <a:spcPts val="320"/>
              </a:spcBef>
              <a:spcAft>
                <a:spcPts val="0"/>
              </a:spcAft>
              <a:buSzPts val="1400"/>
              <a:buNone/>
              <a:defRPr sz="1600"/>
            </a:lvl4pPr>
            <a:lvl5pPr marL="2286000" lvl="4" indent="-228600" algn="l">
              <a:spcBef>
                <a:spcPts val="320"/>
              </a:spcBef>
              <a:spcAft>
                <a:spcPts val="0"/>
              </a:spcAft>
              <a:buSzPts val="1400"/>
              <a:buNone/>
              <a:defRPr sz="1600"/>
            </a:lvl5pPr>
            <a:lvl6pPr marL="2743200" lvl="5" indent="-228600" algn="l">
              <a:spcBef>
                <a:spcPts val="320"/>
              </a:spcBef>
              <a:spcAft>
                <a:spcPts val="0"/>
              </a:spcAft>
              <a:buSzPts val="1400"/>
              <a:buNone/>
              <a:defRPr sz="1600"/>
            </a:lvl6pPr>
            <a:lvl7pPr marL="3200400" lvl="6" indent="-228600" algn="l">
              <a:spcBef>
                <a:spcPts val="320"/>
              </a:spcBef>
              <a:spcAft>
                <a:spcPts val="0"/>
              </a:spcAft>
              <a:buSzPts val="1400"/>
              <a:buNone/>
              <a:defRPr sz="1600"/>
            </a:lvl7pPr>
            <a:lvl8pPr marL="3657600" lvl="7" indent="-228600" algn="l">
              <a:spcBef>
                <a:spcPts val="320"/>
              </a:spcBef>
              <a:spcAft>
                <a:spcPts val="0"/>
              </a:spcAft>
              <a:buSzPts val="1400"/>
              <a:buNone/>
              <a:defRPr sz="1600"/>
            </a:lvl8pPr>
            <a:lvl9pPr marL="4114800" lvl="8" indent="-228600" algn="l">
              <a:spcBef>
                <a:spcPts val="320"/>
              </a:spcBef>
              <a:spcAft>
                <a:spcPts val="0"/>
              </a:spcAft>
              <a:buSzPts val="1400"/>
              <a:buNone/>
              <a:defRPr sz="1600"/>
            </a:lvl9pPr>
          </a:lstStyle>
          <a:p>
            <a:endParaRPr/>
          </a:p>
        </p:txBody>
      </p:sp>
      <p:sp>
        <p:nvSpPr>
          <p:cNvPr id="52" name="Google Shape;52;p17"/>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7"/>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7"/>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57837148"/>
      </p:ext>
    </p:extLst>
  </p:cSld>
  <p:clrMapOvr>
    <a:masterClrMapping/>
  </p:clrMapOvr>
  <p:transition spd="med">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5"/>
        <p:cNvGrpSpPr/>
        <p:nvPr/>
      </p:nvGrpSpPr>
      <p:grpSpPr>
        <a:xfrm>
          <a:off x="0" y="0"/>
          <a:ext cx="0" cy="0"/>
          <a:chOff x="0" y="0"/>
          <a:chExt cx="0" cy="0"/>
        </a:xfrm>
      </p:grpSpPr>
      <p:sp>
        <p:nvSpPr>
          <p:cNvPr id="56" name="Google Shape;56;p18"/>
          <p:cNvSpPr txBox="1">
            <a:spLocks noGrp="1"/>
          </p:cNvSpPr>
          <p:nvPr>
            <p:ph type="title"/>
          </p:nvPr>
        </p:nvSpPr>
        <p:spPr>
          <a:xfrm>
            <a:off x="152400" y="152400"/>
            <a:ext cx="8839200" cy="914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8"/>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8"/>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4157113446"/>
      </p:ext>
    </p:extLst>
  </p:cSld>
  <p:clrMapOvr>
    <a:masterClrMapping/>
  </p:clrMapOvr>
  <p:transition spd="med">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0"/>
        <p:cNvGrpSpPr/>
        <p:nvPr/>
      </p:nvGrpSpPr>
      <p:grpSpPr>
        <a:xfrm>
          <a:off x="0" y="0"/>
          <a:ext cx="0" cy="0"/>
          <a:chOff x="0" y="0"/>
          <a:chExt cx="0" cy="0"/>
        </a:xfrm>
      </p:grpSpPr>
      <p:sp>
        <p:nvSpPr>
          <p:cNvPr id="61" name="Google Shape;61;p1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228600" algn="l">
              <a:spcBef>
                <a:spcPts val="640"/>
              </a:spcBef>
              <a:spcAft>
                <a:spcPts val="0"/>
              </a:spcAft>
              <a:buSzPts val="1400"/>
              <a:buNone/>
              <a:defRPr sz="3200"/>
            </a:lvl1pPr>
            <a:lvl2pPr marL="914400" lvl="1" indent="-228600" algn="l">
              <a:spcBef>
                <a:spcPts val="560"/>
              </a:spcBef>
              <a:spcAft>
                <a:spcPts val="0"/>
              </a:spcAft>
              <a:buSzPts val="1400"/>
              <a:buNone/>
              <a:defRPr sz="2800"/>
            </a:lvl2pPr>
            <a:lvl3pPr marL="1371600" lvl="2" indent="-228600" algn="l">
              <a:spcBef>
                <a:spcPts val="480"/>
              </a:spcBef>
              <a:spcAft>
                <a:spcPts val="0"/>
              </a:spcAft>
              <a:buSzPts val="1400"/>
              <a:buNone/>
              <a:defRPr sz="2400"/>
            </a:lvl3pPr>
            <a:lvl4pPr marL="1828800" lvl="3" indent="-228600" algn="l">
              <a:spcBef>
                <a:spcPts val="400"/>
              </a:spcBef>
              <a:spcAft>
                <a:spcPts val="0"/>
              </a:spcAft>
              <a:buSzPts val="1400"/>
              <a:buNone/>
              <a:defRPr sz="2000"/>
            </a:lvl4pPr>
            <a:lvl5pPr marL="2286000" lvl="4" indent="-228600" algn="l">
              <a:spcBef>
                <a:spcPts val="400"/>
              </a:spcBef>
              <a:spcAft>
                <a:spcPts val="0"/>
              </a:spcAft>
              <a:buSzPts val="1400"/>
              <a:buNone/>
              <a:defRPr sz="2000"/>
            </a:lvl5pPr>
            <a:lvl6pPr marL="2743200" lvl="5" indent="-228600" algn="l">
              <a:spcBef>
                <a:spcPts val="400"/>
              </a:spcBef>
              <a:spcAft>
                <a:spcPts val="0"/>
              </a:spcAft>
              <a:buSzPts val="1400"/>
              <a:buNone/>
              <a:defRPr sz="2000"/>
            </a:lvl6pPr>
            <a:lvl7pPr marL="3200400" lvl="6" indent="-228600" algn="l">
              <a:spcBef>
                <a:spcPts val="400"/>
              </a:spcBef>
              <a:spcAft>
                <a:spcPts val="0"/>
              </a:spcAft>
              <a:buSzPts val="1400"/>
              <a:buNone/>
              <a:defRPr sz="2000"/>
            </a:lvl7pPr>
            <a:lvl8pPr marL="3657600" lvl="7" indent="-228600" algn="l">
              <a:spcBef>
                <a:spcPts val="400"/>
              </a:spcBef>
              <a:spcAft>
                <a:spcPts val="0"/>
              </a:spcAft>
              <a:buSzPts val="1400"/>
              <a:buNone/>
              <a:defRPr sz="2000"/>
            </a:lvl8pPr>
            <a:lvl9pPr marL="4114800" lvl="8" indent="-228600" algn="l">
              <a:spcBef>
                <a:spcPts val="400"/>
              </a:spcBef>
              <a:spcAft>
                <a:spcPts val="0"/>
              </a:spcAft>
              <a:buSzPts val="1400"/>
              <a:buNone/>
              <a:defRPr sz="2000"/>
            </a:lvl9pPr>
          </a:lstStyle>
          <a:p>
            <a:endParaRPr/>
          </a:p>
        </p:txBody>
      </p:sp>
      <p:sp>
        <p:nvSpPr>
          <p:cNvPr id="63" name="Google Shape;63;p1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rgbClr val="333333"/>
              </a:buClr>
              <a:buSzPts val="4200"/>
              <a:buFont typeface="Arial Black"/>
              <a:buNone/>
              <a:defRPr sz="1400"/>
            </a:lvl1pPr>
            <a:lvl2pPr marL="914400" lvl="1" indent="-228600" algn="l">
              <a:spcBef>
                <a:spcPts val="240"/>
              </a:spcBef>
              <a:spcAft>
                <a:spcPts val="0"/>
              </a:spcAft>
              <a:buClr>
                <a:srgbClr val="333333"/>
              </a:buClr>
              <a:buSzPts val="3600"/>
              <a:buFont typeface="Arial Black"/>
              <a:buNone/>
              <a:defRPr sz="1200"/>
            </a:lvl2pPr>
            <a:lvl3pPr marL="1371600" lvl="2" indent="-228600" algn="l">
              <a:spcBef>
                <a:spcPts val="200"/>
              </a:spcBef>
              <a:spcAft>
                <a:spcPts val="0"/>
              </a:spcAft>
              <a:buClr>
                <a:srgbClr val="333333"/>
              </a:buClr>
              <a:buSzPts val="3000"/>
              <a:buFont typeface="Arial Black"/>
              <a:buNone/>
              <a:defRPr sz="1000"/>
            </a:lvl3pPr>
            <a:lvl4pPr marL="1828800" lvl="3" indent="-228600" algn="l">
              <a:spcBef>
                <a:spcPts val="180"/>
              </a:spcBef>
              <a:spcAft>
                <a:spcPts val="0"/>
              </a:spcAft>
              <a:buClr>
                <a:srgbClr val="333333"/>
              </a:buClr>
              <a:buSzPts val="2700"/>
              <a:buFont typeface="Arial Black"/>
              <a:buNone/>
              <a:defRPr sz="900"/>
            </a:lvl4pPr>
            <a:lvl5pPr marL="2286000" lvl="4" indent="-228600" algn="l">
              <a:spcBef>
                <a:spcPts val="180"/>
              </a:spcBef>
              <a:spcAft>
                <a:spcPts val="0"/>
              </a:spcAft>
              <a:buClr>
                <a:srgbClr val="333333"/>
              </a:buClr>
              <a:buSzPts val="2700"/>
              <a:buFont typeface="Arial Black"/>
              <a:buNone/>
              <a:defRPr sz="900"/>
            </a:lvl5pPr>
            <a:lvl6pPr marL="2743200" lvl="5" indent="-228600" algn="l">
              <a:spcBef>
                <a:spcPts val="180"/>
              </a:spcBef>
              <a:spcAft>
                <a:spcPts val="0"/>
              </a:spcAft>
              <a:buClr>
                <a:srgbClr val="333333"/>
              </a:buClr>
              <a:buSzPts val="2700"/>
              <a:buFont typeface="Arial Black"/>
              <a:buNone/>
              <a:defRPr sz="900"/>
            </a:lvl6pPr>
            <a:lvl7pPr marL="3200400" lvl="6" indent="-228600" algn="l">
              <a:spcBef>
                <a:spcPts val="180"/>
              </a:spcBef>
              <a:spcAft>
                <a:spcPts val="0"/>
              </a:spcAft>
              <a:buClr>
                <a:srgbClr val="333333"/>
              </a:buClr>
              <a:buSzPts val="2700"/>
              <a:buFont typeface="Arial Black"/>
              <a:buNone/>
              <a:defRPr sz="900"/>
            </a:lvl7pPr>
            <a:lvl8pPr marL="3657600" lvl="7" indent="-228600" algn="l">
              <a:spcBef>
                <a:spcPts val="180"/>
              </a:spcBef>
              <a:spcAft>
                <a:spcPts val="0"/>
              </a:spcAft>
              <a:buClr>
                <a:srgbClr val="333333"/>
              </a:buClr>
              <a:buSzPts val="2700"/>
              <a:buFont typeface="Arial Black"/>
              <a:buNone/>
              <a:defRPr sz="900"/>
            </a:lvl8pPr>
            <a:lvl9pPr marL="4114800" lvl="8" indent="-228600" algn="l">
              <a:spcBef>
                <a:spcPts val="180"/>
              </a:spcBef>
              <a:spcAft>
                <a:spcPts val="0"/>
              </a:spcAft>
              <a:buClr>
                <a:srgbClr val="333333"/>
              </a:buClr>
              <a:buSzPts val="2700"/>
              <a:buFont typeface="Arial Black"/>
              <a:buNone/>
              <a:defRPr sz="900"/>
            </a:lvl9pPr>
          </a:lstStyle>
          <a:p>
            <a:endParaRPr/>
          </a:p>
        </p:txBody>
      </p:sp>
      <p:sp>
        <p:nvSpPr>
          <p:cNvPr id="64" name="Google Shape;64;p19"/>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9"/>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9"/>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539073900"/>
      </p:ext>
    </p:extLst>
  </p:cSld>
  <p:clrMapOvr>
    <a:masterClrMapping/>
  </p:clrMapOvr>
  <p:transition spd="med">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7"/>
        <p:cNvGrpSpPr/>
        <p:nvPr/>
      </p:nvGrpSpPr>
      <p:grpSpPr>
        <a:xfrm>
          <a:off x="0" y="0"/>
          <a:ext cx="0" cy="0"/>
          <a:chOff x="0" y="0"/>
          <a:chExt cx="0" cy="0"/>
        </a:xfrm>
      </p:grpSpPr>
      <p:sp>
        <p:nvSpPr>
          <p:cNvPr id="68" name="Google Shape;68;p2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0"/>
          <p:cNvSpPr>
            <a:spLocks noGrp="1"/>
          </p:cNvSpPr>
          <p:nvPr>
            <p:ph type="pic" idx="2"/>
          </p:nvPr>
        </p:nvSpPr>
        <p:spPr>
          <a:xfrm>
            <a:off x="1792288" y="612775"/>
            <a:ext cx="5486400" cy="4114800"/>
          </a:xfrm>
          <a:prstGeom prst="rect">
            <a:avLst/>
          </a:prstGeom>
          <a:noFill/>
          <a:ln>
            <a:noFill/>
          </a:ln>
        </p:spPr>
      </p:sp>
      <p:sp>
        <p:nvSpPr>
          <p:cNvPr id="70" name="Google Shape;70;p2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rgbClr val="333333"/>
              </a:buClr>
              <a:buSzPts val="4200"/>
              <a:buFont typeface="Arial Black"/>
              <a:buNone/>
              <a:defRPr sz="1400"/>
            </a:lvl1pPr>
            <a:lvl2pPr marL="914400" lvl="1" indent="-228600" algn="l">
              <a:spcBef>
                <a:spcPts val="240"/>
              </a:spcBef>
              <a:spcAft>
                <a:spcPts val="0"/>
              </a:spcAft>
              <a:buClr>
                <a:srgbClr val="333333"/>
              </a:buClr>
              <a:buSzPts val="3600"/>
              <a:buFont typeface="Arial Black"/>
              <a:buNone/>
              <a:defRPr sz="1200"/>
            </a:lvl2pPr>
            <a:lvl3pPr marL="1371600" lvl="2" indent="-228600" algn="l">
              <a:spcBef>
                <a:spcPts val="200"/>
              </a:spcBef>
              <a:spcAft>
                <a:spcPts val="0"/>
              </a:spcAft>
              <a:buClr>
                <a:srgbClr val="333333"/>
              </a:buClr>
              <a:buSzPts val="3000"/>
              <a:buFont typeface="Arial Black"/>
              <a:buNone/>
              <a:defRPr sz="1000"/>
            </a:lvl3pPr>
            <a:lvl4pPr marL="1828800" lvl="3" indent="-228600" algn="l">
              <a:spcBef>
                <a:spcPts val="180"/>
              </a:spcBef>
              <a:spcAft>
                <a:spcPts val="0"/>
              </a:spcAft>
              <a:buClr>
                <a:srgbClr val="333333"/>
              </a:buClr>
              <a:buSzPts val="2700"/>
              <a:buFont typeface="Arial Black"/>
              <a:buNone/>
              <a:defRPr sz="900"/>
            </a:lvl4pPr>
            <a:lvl5pPr marL="2286000" lvl="4" indent="-228600" algn="l">
              <a:spcBef>
                <a:spcPts val="180"/>
              </a:spcBef>
              <a:spcAft>
                <a:spcPts val="0"/>
              </a:spcAft>
              <a:buClr>
                <a:srgbClr val="333333"/>
              </a:buClr>
              <a:buSzPts val="2700"/>
              <a:buFont typeface="Arial Black"/>
              <a:buNone/>
              <a:defRPr sz="900"/>
            </a:lvl5pPr>
            <a:lvl6pPr marL="2743200" lvl="5" indent="-228600" algn="l">
              <a:spcBef>
                <a:spcPts val="180"/>
              </a:spcBef>
              <a:spcAft>
                <a:spcPts val="0"/>
              </a:spcAft>
              <a:buClr>
                <a:srgbClr val="333333"/>
              </a:buClr>
              <a:buSzPts val="2700"/>
              <a:buFont typeface="Arial Black"/>
              <a:buNone/>
              <a:defRPr sz="900"/>
            </a:lvl6pPr>
            <a:lvl7pPr marL="3200400" lvl="6" indent="-228600" algn="l">
              <a:spcBef>
                <a:spcPts val="180"/>
              </a:spcBef>
              <a:spcAft>
                <a:spcPts val="0"/>
              </a:spcAft>
              <a:buClr>
                <a:srgbClr val="333333"/>
              </a:buClr>
              <a:buSzPts val="2700"/>
              <a:buFont typeface="Arial Black"/>
              <a:buNone/>
              <a:defRPr sz="900"/>
            </a:lvl7pPr>
            <a:lvl8pPr marL="3657600" lvl="7" indent="-228600" algn="l">
              <a:spcBef>
                <a:spcPts val="180"/>
              </a:spcBef>
              <a:spcAft>
                <a:spcPts val="0"/>
              </a:spcAft>
              <a:buClr>
                <a:srgbClr val="333333"/>
              </a:buClr>
              <a:buSzPts val="2700"/>
              <a:buFont typeface="Arial Black"/>
              <a:buNone/>
              <a:defRPr sz="900"/>
            </a:lvl8pPr>
            <a:lvl9pPr marL="4114800" lvl="8" indent="-228600" algn="l">
              <a:spcBef>
                <a:spcPts val="180"/>
              </a:spcBef>
              <a:spcAft>
                <a:spcPts val="0"/>
              </a:spcAft>
              <a:buClr>
                <a:srgbClr val="333333"/>
              </a:buClr>
              <a:buSzPts val="2700"/>
              <a:buFont typeface="Arial Black"/>
              <a:buNone/>
              <a:defRPr sz="900"/>
            </a:lvl9pPr>
          </a:lstStyle>
          <a:p>
            <a:endParaRPr/>
          </a:p>
        </p:txBody>
      </p:sp>
      <p:sp>
        <p:nvSpPr>
          <p:cNvPr id="71" name="Google Shape;71;p20"/>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339062956"/>
      </p:ext>
    </p:extLst>
  </p:cSld>
  <p:clrMapOvr>
    <a:masterClrMapping/>
  </p:clrMapOvr>
  <p:transition spd="med">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a:off x="152400" y="152400"/>
            <a:ext cx="8839200" cy="914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1790700" y="-571500"/>
            <a:ext cx="5486400" cy="8763000"/>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SzPts val="1400"/>
              <a:buNone/>
              <a:defRPr/>
            </a:lvl1pPr>
            <a:lvl2pPr marL="914400" lvl="1" indent="-228600" algn="l">
              <a:spcBef>
                <a:spcPts val="360"/>
              </a:spcBef>
              <a:spcAft>
                <a:spcPts val="0"/>
              </a:spcAft>
              <a:buSzPts val="1400"/>
              <a:buNone/>
              <a:defRPr/>
            </a:lvl2pPr>
            <a:lvl3pPr marL="1371600" lvl="2" indent="-228600" algn="l">
              <a:spcBef>
                <a:spcPts val="360"/>
              </a:spcBef>
              <a:spcAft>
                <a:spcPts val="0"/>
              </a:spcAft>
              <a:buSzPts val="1400"/>
              <a:buNone/>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228600" algn="l">
              <a:spcBef>
                <a:spcPts val="360"/>
              </a:spcBef>
              <a:spcAft>
                <a:spcPts val="0"/>
              </a:spcAft>
              <a:buSzPts val="1400"/>
              <a:buNone/>
              <a:defRPr/>
            </a:lvl6pPr>
            <a:lvl7pPr marL="3200400" lvl="6" indent="-228600" algn="l">
              <a:spcBef>
                <a:spcPts val="360"/>
              </a:spcBef>
              <a:spcAft>
                <a:spcPts val="0"/>
              </a:spcAft>
              <a:buSzPts val="1400"/>
              <a:buNone/>
              <a:defRPr/>
            </a:lvl7pPr>
            <a:lvl8pPr marL="3657600" lvl="7" indent="-228600" algn="l">
              <a:spcBef>
                <a:spcPts val="360"/>
              </a:spcBef>
              <a:spcAft>
                <a:spcPts val="0"/>
              </a:spcAft>
              <a:buSzPts val="1400"/>
              <a:buNone/>
              <a:defRPr/>
            </a:lvl8pPr>
            <a:lvl9pPr marL="4114800" lvl="8" indent="-228600" algn="l">
              <a:spcBef>
                <a:spcPts val="360"/>
              </a:spcBef>
              <a:spcAft>
                <a:spcPts val="0"/>
              </a:spcAft>
              <a:buSzPts val="1400"/>
              <a:buNone/>
              <a:defRPr/>
            </a:lvl9pPr>
          </a:lstStyle>
          <a:p>
            <a:endParaRPr/>
          </a:p>
        </p:txBody>
      </p:sp>
      <p:sp>
        <p:nvSpPr>
          <p:cNvPr id="77" name="Google Shape;77;p21"/>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503212503"/>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B668CA-2540-4DE2-A85D-5FC1A660B65A}"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0"/>
        <p:cNvGrpSpPr/>
        <p:nvPr/>
      </p:nvGrpSpPr>
      <p:grpSpPr>
        <a:xfrm>
          <a:off x="0" y="0"/>
          <a:ext cx="0" cy="0"/>
          <a:chOff x="0" y="0"/>
          <a:chExt cx="0" cy="0"/>
        </a:xfrm>
      </p:grpSpPr>
      <p:sp>
        <p:nvSpPr>
          <p:cNvPr id="81" name="Google Shape;81;p22"/>
          <p:cNvSpPr txBox="1">
            <a:spLocks noGrp="1"/>
          </p:cNvSpPr>
          <p:nvPr>
            <p:ph type="title"/>
          </p:nvPr>
        </p:nvSpPr>
        <p:spPr>
          <a:xfrm rot="5400000">
            <a:off x="4686300" y="2247900"/>
            <a:ext cx="6400800" cy="22098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2"/>
          <p:cNvSpPr txBox="1">
            <a:spLocks noGrp="1"/>
          </p:cNvSpPr>
          <p:nvPr>
            <p:ph type="body" idx="1"/>
          </p:nvPr>
        </p:nvSpPr>
        <p:spPr>
          <a:xfrm rot="5400000">
            <a:off x="190500" y="114300"/>
            <a:ext cx="6400800" cy="6477000"/>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SzPts val="1400"/>
              <a:buNone/>
              <a:defRPr/>
            </a:lvl1pPr>
            <a:lvl2pPr marL="914400" lvl="1" indent="-228600" algn="l">
              <a:spcBef>
                <a:spcPts val="360"/>
              </a:spcBef>
              <a:spcAft>
                <a:spcPts val="0"/>
              </a:spcAft>
              <a:buSzPts val="1400"/>
              <a:buNone/>
              <a:defRPr/>
            </a:lvl2pPr>
            <a:lvl3pPr marL="1371600" lvl="2" indent="-228600" algn="l">
              <a:spcBef>
                <a:spcPts val="360"/>
              </a:spcBef>
              <a:spcAft>
                <a:spcPts val="0"/>
              </a:spcAft>
              <a:buSzPts val="1400"/>
              <a:buNone/>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228600" algn="l">
              <a:spcBef>
                <a:spcPts val="360"/>
              </a:spcBef>
              <a:spcAft>
                <a:spcPts val="0"/>
              </a:spcAft>
              <a:buSzPts val="1400"/>
              <a:buNone/>
              <a:defRPr/>
            </a:lvl6pPr>
            <a:lvl7pPr marL="3200400" lvl="6" indent="-228600" algn="l">
              <a:spcBef>
                <a:spcPts val="360"/>
              </a:spcBef>
              <a:spcAft>
                <a:spcPts val="0"/>
              </a:spcAft>
              <a:buSzPts val="1400"/>
              <a:buNone/>
              <a:defRPr/>
            </a:lvl7pPr>
            <a:lvl8pPr marL="3657600" lvl="7" indent="-228600" algn="l">
              <a:spcBef>
                <a:spcPts val="360"/>
              </a:spcBef>
              <a:spcAft>
                <a:spcPts val="0"/>
              </a:spcAft>
              <a:buSzPts val="1400"/>
              <a:buNone/>
              <a:defRPr/>
            </a:lvl8pPr>
            <a:lvl9pPr marL="4114800" lvl="8" indent="-228600" algn="l">
              <a:spcBef>
                <a:spcPts val="360"/>
              </a:spcBef>
              <a:spcAft>
                <a:spcPts val="0"/>
              </a:spcAft>
              <a:buSzPts val="1400"/>
              <a:buNone/>
              <a:defRPr/>
            </a:lvl9pPr>
          </a:lstStyle>
          <a:p>
            <a:endParaRPr/>
          </a:p>
        </p:txBody>
      </p:sp>
      <p:sp>
        <p:nvSpPr>
          <p:cNvPr id="83" name="Google Shape;83;p22"/>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2"/>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2"/>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2175164150"/>
      </p:ext>
    </p:extLst>
  </p:cSld>
  <p:clrMapOvr>
    <a:masterClrMapping/>
  </p:clrMapOvr>
  <p:transition spd="med">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Text, and Content" type="txAndObj">
  <p:cSld name="Title, Text, and Content">
    <p:spTree>
      <p:nvGrpSpPr>
        <p:cNvPr id="1" name="Shape 86"/>
        <p:cNvGrpSpPr/>
        <p:nvPr/>
      </p:nvGrpSpPr>
      <p:grpSpPr>
        <a:xfrm>
          <a:off x="0" y="0"/>
          <a:ext cx="0" cy="0"/>
          <a:chOff x="0" y="0"/>
          <a:chExt cx="0" cy="0"/>
        </a:xfrm>
      </p:grpSpPr>
      <p:sp>
        <p:nvSpPr>
          <p:cNvPr id="87" name="Google Shape;87;p23"/>
          <p:cNvSpPr txBox="1">
            <a:spLocks noGrp="1"/>
          </p:cNvSpPr>
          <p:nvPr>
            <p:ph type="title"/>
          </p:nvPr>
        </p:nvSpPr>
        <p:spPr>
          <a:xfrm>
            <a:off x="152400" y="152400"/>
            <a:ext cx="8839200" cy="9144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3"/>
          <p:cNvSpPr txBox="1">
            <a:spLocks noGrp="1"/>
          </p:cNvSpPr>
          <p:nvPr>
            <p:ph type="body" idx="1"/>
          </p:nvPr>
        </p:nvSpPr>
        <p:spPr>
          <a:xfrm>
            <a:off x="152400" y="1066800"/>
            <a:ext cx="4305300" cy="5486400"/>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SzPts val="1400"/>
              <a:buNone/>
              <a:defRPr/>
            </a:lvl1pPr>
            <a:lvl2pPr marL="914400" lvl="1" indent="-228600" algn="l">
              <a:spcBef>
                <a:spcPts val="360"/>
              </a:spcBef>
              <a:spcAft>
                <a:spcPts val="0"/>
              </a:spcAft>
              <a:buSzPts val="1400"/>
              <a:buNone/>
              <a:defRPr/>
            </a:lvl2pPr>
            <a:lvl3pPr marL="1371600" lvl="2" indent="-228600" algn="l">
              <a:spcBef>
                <a:spcPts val="360"/>
              </a:spcBef>
              <a:spcAft>
                <a:spcPts val="0"/>
              </a:spcAft>
              <a:buSzPts val="1400"/>
              <a:buNone/>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228600" algn="l">
              <a:spcBef>
                <a:spcPts val="360"/>
              </a:spcBef>
              <a:spcAft>
                <a:spcPts val="0"/>
              </a:spcAft>
              <a:buSzPts val="1400"/>
              <a:buNone/>
              <a:defRPr/>
            </a:lvl6pPr>
            <a:lvl7pPr marL="3200400" lvl="6" indent="-228600" algn="l">
              <a:spcBef>
                <a:spcPts val="360"/>
              </a:spcBef>
              <a:spcAft>
                <a:spcPts val="0"/>
              </a:spcAft>
              <a:buSzPts val="1400"/>
              <a:buNone/>
              <a:defRPr/>
            </a:lvl7pPr>
            <a:lvl8pPr marL="3657600" lvl="7" indent="-228600" algn="l">
              <a:spcBef>
                <a:spcPts val="360"/>
              </a:spcBef>
              <a:spcAft>
                <a:spcPts val="0"/>
              </a:spcAft>
              <a:buSzPts val="1400"/>
              <a:buNone/>
              <a:defRPr/>
            </a:lvl8pPr>
            <a:lvl9pPr marL="4114800" lvl="8" indent="-228600" algn="l">
              <a:spcBef>
                <a:spcPts val="360"/>
              </a:spcBef>
              <a:spcAft>
                <a:spcPts val="0"/>
              </a:spcAft>
              <a:buSzPts val="1400"/>
              <a:buNone/>
              <a:defRPr/>
            </a:lvl9pPr>
          </a:lstStyle>
          <a:p>
            <a:endParaRPr/>
          </a:p>
        </p:txBody>
      </p:sp>
      <p:sp>
        <p:nvSpPr>
          <p:cNvPr id="89" name="Google Shape;89;p23"/>
          <p:cNvSpPr txBox="1">
            <a:spLocks noGrp="1"/>
          </p:cNvSpPr>
          <p:nvPr>
            <p:ph type="body" idx="2"/>
          </p:nvPr>
        </p:nvSpPr>
        <p:spPr>
          <a:xfrm>
            <a:off x="4610100" y="1066800"/>
            <a:ext cx="4305300" cy="5486400"/>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SzPts val="1400"/>
              <a:buNone/>
              <a:defRPr/>
            </a:lvl1pPr>
            <a:lvl2pPr marL="914400" lvl="1" indent="-228600" algn="l">
              <a:spcBef>
                <a:spcPts val="360"/>
              </a:spcBef>
              <a:spcAft>
                <a:spcPts val="0"/>
              </a:spcAft>
              <a:buSzPts val="1400"/>
              <a:buNone/>
              <a:defRPr/>
            </a:lvl2pPr>
            <a:lvl3pPr marL="1371600" lvl="2" indent="-228600" algn="l">
              <a:spcBef>
                <a:spcPts val="360"/>
              </a:spcBef>
              <a:spcAft>
                <a:spcPts val="0"/>
              </a:spcAft>
              <a:buSzPts val="1400"/>
              <a:buNone/>
              <a:defRPr/>
            </a:lvl3pPr>
            <a:lvl4pPr marL="1828800" lvl="3" indent="-228600" algn="l">
              <a:spcBef>
                <a:spcPts val="360"/>
              </a:spcBef>
              <a:spcAft>
                <a:spcPts val="0"/>
              </a:spcAft>
              <a:buSzPts val="1400"/>
              <a:buNone/>
              <a:defRPr/>
            </a:lvl4pPr>
            <a:lvl5pPr marL="2286000" lvl="4" indent="-228600" algn="l">
              <a:spcBef>
                <a:spcPts val="360"/>
              </a:spcBef>
              <a:spcAft>
                <a:spcPts val="0"/>
              </a:spcAft>
              <a:buSzPts val="1400"/>
              <a:buNone/>
              <a:defRPr/>
            </a:lvl5pPr>
            <a:lvl6pPr marL="2743200" lvl="5" indent="-228600" algn="l">
              <a:spcBef>
                <a:spcPts val="360"/>
              </a:spcBef>
              <a:spcAft>
                <a:spcPts val="0"/>
              </a:spcAft>
              <a:buSzPts val="1400"/>
              <a:buNone/>
              <a:defRPr/>
            </a:lvl6pPr>
            <a:lvl7pPr marL="3200400" lvl="6" indent="-228600" algn="l">
              <a:spcBef>
                <a:spcPts val="360"/>
              </a:spcBef>
              <a:spcAft>
                <a:spcPts val="0"/>
              </a:spcAft>
              <a:buSzPts val="1400"/>
              <a:buNone/>
              <a:defRPr/>
            </a:lvl7pPr>
            <a:lvl8pPr marL="3657600" lvl="7" indent="-228600" algn="l">
              <a:spcBef>
                <a:spcPts val="360"/>
              </a:spcBef>
              <a:spcAft>
                <a:spcPts val="0"/>
              </a:spcAft>
              <a:buSzPts val="1400"/>
              <a:buNone/>
              <a:defRPr/>
            </a:lvl8pPr>
            <a:lvl9pPr marL="4114800" lvl="8" indent="-228600" algn="l">
              <a:spcBef>
                <a:spcPts val="360"/>
              </a:spcBef>
              <a:spcAft>
                <a:spcPts val="0"/>
              </a:spcAft>
              <a:buSzPts val="1400"/>
              <a:buNone/>
              <a:defRPr/>
            </a:lvl9pPr>
          </a:lstStyle>
          <a:p>
            <a:endParaRPr/>
          </a:p>
        </p:txBody>
      </p:sp>
      <p:sp>
        <p:nvSpPr>
          <p:cNvPr id="90" name="Google Shape;90;p23"/>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3"/>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3"/>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900" b="1">
                <a:solidFill>
                  <a:srgbClr val="333333"/>
                </a:solidFill>
                <a:latin typeface="Open Sans"/>
                <a:ea typeface="Open Sans"/>
                <a:cs typeface="Open Sans"/>
                <a:sym typeface="Open Sans"/>
              </a:defRPr>
            </a:lvl1pPr>
            <a:lvl2pPr marL="0" lvl="1" indent="0" algn="r">
              <a:spcBef>
                <a:spcPts val="0"/>
              </a:spcBef>
              <a:buNone/>
              <a:defRPr sz="900" b="1">
                <a:solidFill>
                  <a:srgbClr val="333333"/>
                </a:solidFill>
                <a:latin typeface="Open Sans"/>
                <a:ea typeface="Open Sans"/>
                <a:cs typeface="Open Sans"/>
                <a:sym typeface="Open Sans"/>
              </a:defRPr>
            </a:lvl2pPr>
            <a:lvl3pPr marL="0" lvl="2" indent="0" algn="r">
              <a:spcBef>
                <a:spcPts val="0"/>
              </a:spcBef>
              <a:buNone/>
              <a:defRPr sz="900" b="1">
                <a:solidFill>
                  <a:srgbClr val="333333"/>
                </a:solidFill>
                <a:latin typeface="Open Sans"/>
                <a:ea typeface="Open Sans"/>
                <a:cs typeface="Open Sans"/>
                <a:sym typeface="Open Sans"/>
              </a:defRPr>
            </a:lvl3pPr>
            <a:lvl4pPr marL="0" lvl="3" indent="0" algn="r">
              <a:spcBef>
                <a:spcPts val="0"/>
              </a:spcBef>
              <a:buNone/>
              <a:defRPr sz="900" b="1">
                <a:solidFill>
                  <a:srgbClr val="333333"/>
                </a:solidFill>
                <a:latin typeface="Open Sans"/>
                <a:ea typeface="Open Sans"/>
                <a:cs typeface="Open Sans"/>
                <a:sym typeface="Open Sans"/>
              </a:defRPr>
            </a:lvl4pPr>
            <a:lvl5pPr marL="0" lvl="4" indent="0" algn="r">
              <a:spcBef>
                <a:spcPts val="0"/>
              </a:spcBef>
              <a:buNone/>
              <a:defRPr sz="900" b="1">
                <a:solidFill>
                  <a:srgbClr val="333333"/>
                </a:solidFill>
                <a:latin typeface="Open Sans"/>
                <a:ea typeface="Open Sans"/>
                <a:cs typeface="Open Sans"/>
                <a:sym typeface="Open Sans"/>
              </a:defRPr>
            </a:lvl5pPr>
            <a:lvl6pPr marL="0" lvl="5" indent="0" algn="r">
              <a:spcBef>
                <a:spcPts val="0"/>
              </a:spcBef>
              <a:buNone/>
              <a:defRPr sz="900" b="1">
                <a:solidFill>
                  <a:srgbClr val="333333"/>
                </a:solidFill>
                <a:latin typeface="Open Sans"/>
                <a:ea typeface="Open Sans"/>
                <a:cs typeface="Open Sans"/>
                <a:sym typeface="Open Sans"/>
              </a:defRPr>
            </a:lvl6pPr>
            <a:lvl7pPr marL="0" lvl="6" indent="0" algn="r">
              <a:spcBef>
                <a:spcPts val="0"/>
              </a:spcBef>
              <a:buNone/>
              <a:defRPr sz="900" b="1">
                <a:solidFill>
                  <a:srgbClr val="333333"/>
                </a:solidFill>
                <a:latin typeface="Open Sans"/>
                <a:ea typeface="Open Sans"/>
                <a:cs typeface="Open Sans"/>
                <a:sym typeface="Open Sans"/>
              </a:defRPr>
            </a:lvl7pPr>
            <a:lvl8pPr marL="0" lvl="7" indent="0" algn="r">
              <a:spcBef>
                <a:spcPts val="0"/>
              </a:spcBef>
              <a:buNone/>
              <a:defRPr sz="900" b="1">
                <a:solidFill>
                  <a:srgbClr val="333333"/>
                </a:solidFill>
                <a:latin typeface="Open Sans"/>
                <a:ea typeface="Open Sans"/>
                <a:cs typeface="Open Sans"/>
                <a:sym typeface="Open Sans"/>
              </a:defRPr>
            </a:lvl8pPr>
            <a:lvl9pPr marL="0" lvl="8" indent="0" algn="r">
              <a:spcBef>
                <a:spcPts val="0"/>
              </a:spcBef>
              <a:buNone/>
              <a:defRPr sz="900" b="1">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322895786"/>
      </p:ext>
    </p:extLst>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B668CA-2540-4DE2-A85D-5FC1A660B65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CB668CA-2540-4DE2-A85D-5FC1A660B65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CB668CA-2540-4DE2-A85D-5FC1A660B65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B668CA-2540-4DE2-A85D-5FC1A660B65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B668CA-2540-4DE2-A85D-5FC1A660B65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3C52272-D556-44F0-8D0A-E4611D945968}" type="datetimeFigureOut">
              <a:rPr lang="en-GB" smtClean="0"/>
              <a:pPr/>
              <a:t>10/09/2024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B668CA-2540-4DE2-A85D-5FC1A660B65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4.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2272-D556-44F0-8D0A-E4611D945968}" type="datetimeFigureOut">
              <a:rPr lang="en-GB" smtClean="0"/>
              <a:pPr/>
              <a:t>10/09/2024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668CA-2540-4DE2-A85D-5FC1A660B65A}"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5"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152400" y="152400"/>
            <a:ext cx="8839200" cy="9144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000" b="0" i="0" u="none" strike="noStrike" cap="none">
                <a:solidFill>
                  <a:schemeClr val="lt1"/>
                </a:solidFill>
                <a:latin typeface="Impact"/>
                <a:ea typeface="Impact"/>
                <a:cs typeface="Impact"/>
                <a:sym typeface="Impact"/>
              </a:defRPr>
            </a:lvl1pPr>
            <a:lvl2pPr marR="0" lvl="1" algn="l" rtl="0">
              <a:spcBef>
                <a:spcPts val="0"/>
              </a:spcBef>
              <a:spcAft>
                <a:spcPts val="0"/>
              </a:spcAft>
              <a:buSzPts val="1400"/>
              <a:buNone/>
              <a:defRPr sz="4000" b="0" i="0" u="none" strike="noStrike" cap="none">
                <a:solidFill>
                  <a:schemeClr val="lt1"/>
                </a:solidFill>
                <a:latin typeface="Impact"/>
                <a:ea typeface="Impact"/>
                <a:cs typeface="Impact"/>
                <a:sym typeface="Impact"/>
              </a:defRPr>
            </a:lvl2pPr>
            <a:lvl3pPr marR="0" lvl="2" algn="l" rtl="0">
              <a:spcBef>
                <a:spcPts val="0"/>
              </a:spcBef>
              <a:spcAft>
                <a:spcPts val="0"/>
              </a:spcAft>
              <a:buSzPts val="1400"/>
              <a:buNone/>
              <a:defRPr sz="4000" b="0" i="0" u="none" strike="noStrike" cap="none">
                <a:solidFill>
                  <a:schemeClr val="lt1"/>
                </a:solidFill>
                <a:latin typeface="Impact"/>
                <a:ea typeface="Impact"/>
                <a:cs typeface="Impact"/>
                <a:sym typeface="Impact"/>
              </a:defRPr>
            </a:lvl3pPr>
            <a:lvl4pPr marR="0" lvl="3" algn="l" rtl="0">
              <a:spcBef>
                <a:spcPts val="0"/>
              </a:spcBef>
              <a:spcAft>
                <a:spcPts val="0"/>
              </a:spcAft>
              <a:buSzPts val="1400"/>
              <a:buNone/>
              <a:defRPr sz="4000" b="0" i="0" u="none" strike="noStrike" cap="none">
                <a:solidFill>
                  <a:schemeClr val="lt1"/>
                </a:solidFill>
                <a:latin typeface="Impact"/>
                <a:ea typeface="Impact"/>
                <a:cs typeface="Impact"/>
                <a:sym typeface="Impact"/>
              </a:defRPr>
            </a:lvl4pPr>
            <a:lvl5pPr marR="0" lvl="4" algn="l" rtl="0">
              <a:spcBef>
                <a:spcPts val="0"/>
              </a:spcBef>
              <a:spcAft>
                <a:spcPts val="0"/>
              </a:spcAft>
              <a:buSzPts val="1400"/>
              <a:buNone/>
              <a:defRPr sz="4000" b="0" i="0" u="none" strike="noStrike" cap="none">
                <a:solidFill>
                  <a:schemeClr val="lt1"/>
                </a:solidFill>
                <a:latin typeface="Impact"/>
                <a:ea typeface="Impact"/>
                <a:cs typeface="Impact"/>
                <a:sym typeface="Impact"/>
              </a:defRPr>
            </a:lvl5pPr>
            <a:lvl6pPr marR="0" lvl="5" algn="l" rtl="0">
              <a:spcBef>
                <a:spcPts val="0"/>
              </a:spcBef>
              <a:spcAft>
                <a:spcPts val="0"/>
              </a:spcAft>
              <a:buSzPts val="1400"/>
              <a:buNone/>
              <a:defRPr sz="4000" b="0" i="0" u="none" strike="noStrike" cap="none">
                <a:solidFill>
                  <a:schemeClr val="lt1"/>
                </a:solidFill>
                <a:latin typeface="Impact"/>
                <a:ea typeface="Impact"/>
                <a:cs typeface="Impact"/>
                <a:sym typeface="Impact"/>
              </a:defRPr>
            </a:lvl6pPr>
            <a:lvl7pPr marR="0" lvl="6" algn="l" rtl="0">
              <a:spcBef>
                <a:spcPts val="0"/>
              </a:spcBef>
              <a:spcAft>
                <a:spcPts val="0"/>
              </a:spcAft>
              <a:buSzPts val="1400"/>
              <a:buNone/>
              <a:defRPr sz="4000" b="0" i="0" u="none" strike="noStrike" cap="none">
                <a:solidFill>
                  <a:schemeClr val="lt1"/>
                </a:solidFill>
                <a:latin typeface="Impact"/>
                <a:ea typeface="Impact"/>
                <a:cs typeface="Impact"/>
                <a:sym typeface="Impact"/>
              </a:defRPr>
            </a:lvl7pPr>
            <a:lvl8pPr marR="0" lvl="7" algn="l" rtl="0">
              <a:spcBef>
                <a:spcPts val="0"/>
              </a:spcBef>
              <a:spcAft>
                <a:spcPts val="0"/>
              </a:spcAft>
              <a:buSzPts val="1400"/>
              <a:buNone/>
              <a:defRPr sz="4000" b="0" i="0" u="none" strike="noStrike" cap="none">
                <a:solidFill>
                  <a:schemeClr val="lt1"/>
                </a:solidFill>
                <a:latin typeface="Impact"/>
                <a:ea typeface="Impact"/>
                <a:cs typeface="Impact"/>
                <a:sym typeface="Impact"/>
              </a:defRPr>
            </a:lvl8pPr>
            <a:lvl9pPr marR="0" lvl="8" algn="l" rtl="0">
              <a:spcBef>
                <a:spcPts val="0"/>
              </a:spcBef>
              <a:spcAft>
                <a:spcPts val="0"/>
              </a:spcAft>
              <a:buSzPts val="1400"/>
              <a:buNone/>
              <a:defRPr sz="4000" b="0" i="0" u="none" strike="noStrike" cap="none">
                <a:solidFill>
                  <a:schemeClr val="lt1"/>
                </a:solidFill>
                <a:latin typeface="Impact"/>
                <a:ea typeface="Impact"/>
                <a:cs typeface="Impact"/>
                <a:sym typeface="Impact"/>
              </a:defRPr>
            </a:lvl9pPr>
          </a:lstStyle>
          <a:p>
            <a:endParaRPr/>
          </a:p>
        </p:txBody>
      </p:sp>
      <p:sp>
        <p:nvSpPr>
          <p:cNvPr id="11" name="Google Shape;11;p11"/>
          <p:cNvSpPr txBox="1">
            <a:spLocks noGrp="1"/>
          </p:cNvSpPr>
          <p:nvPr>
            <p:ph type="body" idx="1"/>
          </p:nvPr>
        </p:nvSpPr>
        <p:spPr>
          <a:xfrm>
            <a:off x="152400" y="1066800"/>
            <a:ext cx="8763000" cy="54864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80"/>
              </a:spcBef>
              <a:spcAft>
                <a:spcPts val="0"/>
              </a:spcAft>
              <a:buSzPts val="1400"/>
              <a:buNone/>
              <a:defRPr sz="2400" b="0" i="0" u="none" strike="noStrike" cap="none">
                <a:solidFill>
                  <a:srgbClr val="333333"/>
                </a:solidFill>
                <a:latin typeface="Arial Black"/>
                <a:ea typeface="Arial Black"/>
                <a:cs typeface="Arial Black"/>
                <a:sym typeface="Arial Black"/>
              </a:defRPr>
            </a:lvl1pPr>
            <a:lvl2pPr marL="914400" marR="0" lvl="1" indent="-228600" algn="l" rtl="0">
              <a:spcBef>
                <a:spcPts val="400"/>
              </a:spcBef>
              <a:spcAft>
                <a:spcPts val="0"/>
              </a:spcAft>
              <a:buSzPts val="1400"/>
              <a:buNone/>
              <a:defRPr sz="2000" b="0" i="0" u="none" strike="noStrike" cap="none">
                <a:solidFill>
                  <a:srgbClr val="333333"/>
                </a:solidFill>
                <a:latin typeface="Arial Black"/>
                <a:ea typeface="Arial Black"/>
                <a:cs typeface="Arial Black"/>
                <a:sym typeface="Arial Black"/>
              </a:defRPr>
            </a:lvl2pPr>
            <a:lvl3pPr marL="1371600" marR="0" lvl="2" indent="-228600" algn="l" rtl="0">
              <a:spcBef>
                <a:spcPts val="360"/>
              </a:spcBef>
              <a:spcAft>
                <a:spcPts val="0"/>
              </a:spcAft>
              <a:buSzPts val="1400"/>
              <a:buNone/>
              <a:defRPr sz="1800" b="0" i="0" u="none" strike="noStrike" cap="none">
                <a:solidFill>
                  <a:srgbClr val="333333"/>
                </a:solidFill>
                <a:latin typeface="Arial Black"/>
                <a:ea typeface="Arial Black"/>
                <a:cs typeface="Arial Black"/>
                <a:sym typeface="Arial Black"/>
              </a:defRPr>
            </a:lvl3pPr>
            <a:lvl4pPr marL="1828800" marR="0" lvl="3" indent="-228600" algn="l" rtl="0">
              <a:spcBef>
                <a:spcPts val="320"/>
              </a:spcBef>
              <a:spcAft>
                <a:spcPts val="0"/>
              </a:spcAft>
              <a:buSzPts val="1400"/>
              <a:buNone/>
              <a:defRPr sz="1600" b="0" i="0" u="none" strike="noStrike" cap="none">
                <a:solidFill>
                  <a:srgbClr val="333333"/>
                </a:solidFill>
                <a:latin typeface="Arial Black"/>
                <a:ea typeface="Arial Black"/>
                <a:cs typeface="Arial Black"/>
                <a:sym typeface="Arial Black"/>
              </a:defRPr>
            </a:lvl4pPr>
            <a:lvl5pPr marL="2286000" marR="0" lvl="4" indent="-228600" algn="l" rtl="0">
              <a:spcBef>
                <a:spcPts val="320"/>
              </a:spcBef>
              <a:spcAft>
                <a:spcPts val="0"/>
              </a:spcAft>
              <a:buSzPts val="1400"/>
              <a:buNone/>
              <a:defRPr sz="1600" b="0" i="0" u="none" strike="noStrike" cap="none">
                <a:solidFill>
                  <a:srgbClr val="333333"/>
                </a:solidFill>
                <a:latin typeface="Arial Black"/>
                <a:ea typeface="Arial Black"/>
                <a:cs typeface="Arial Black"/>
                <a:sym typeface="Arial Black"/>
              </a:defRPr>
            </a:lvl5pPr>
            <a:lvl6pPr marL="2743200" marR="0" lvl="5" indent="-228600" algn="l" rtl="0">
              <a:spcBef>
                <a:spcPts val="320"/>
              </a:spcBef>
              <a:spcAft>
                <a:spcPts val="0"/>
              </a:spcAft>
              <a:buSzPts val="1400"/>
              <a:buNone/>
              <a:defRPr sz="1600" b="0" i="0" u="none" strike="noStrike" cap="none">
                <a:solidFill>
                  <a:srgbClr val="333333"/>
                </a:solidFill>
                <a:latin typeface="Arial Black"/>
                <a:ea typeface="Arial Black"/>
                <a:cs typeface="Arial Black"/>
                <a:sym typeface="Arial Black"/>
              </a:defRPr>
            </a:lvl6pPr>
            <a:lvl7pPr marL="3200400" marR="0" lvl="6" indent="-228600" algn="l" rtl="0">
              <a:spcBef>
                <a:spcPts val="320"/>
              </a:spcBef>
              <a:spcAft>
                <a:spcPts val="0"/>
              </a:spcAft>
              <a:buSzPts val="1400"/>
              <a:buNone/>
              <a:defRPr sz="1600" b="0" i="0" u="none" strike="noStrike" cap="none">
                <a:solidFill>
                  <a:srgbClr val="333333"/>
                </a:solidFill>
                <a:latin typeface="Arial Black"/>
                <a:ea typeface="Arial Black"/>
                <a:cs typeface="Arial Black"/>
                <a:sym typeface="Arial Black"/>
              </a:defRPr>
            </a:lvl7pPr>
            <a:lvl8pPr marL="3657600" marR="0" lvl="7" indent="-228600" algn="l" rtl="0">
              <a:spcBef>
                <a:spcPts val="320"/>
              </a:spcBef>
              <a:spcAft>
                <a:spcPts val="0"/>
              </a:spcAft>
              <a:buSzPts val="1400"/>
              <a:buNone/>
              <a:defRPr sz="1600" b="0" i="0" u="none" strike="noStrike" cap="none">
                <a:solidFill>
                  <a:srgbClr val="333333"/>
                </a:solidFill>
                <a:latin typeface="Arial Black"/>
                <a:ea typeface="Arial Black"/>
                <a:cs typeface="Arial Black"/>
                <a:sym typeface="Arial Black"/>
              </a:defRPr>
            </a:lvl8pPr>
            <a:lvl9pPr marL="4114800" marR="0" lvl="8" indent="-228600" algn="l" rtl="0">
              <a:spcBef>
                <a:spcPts val="320"/>
              </a:spcBef>
              <a:spcAft>
                <a:spcPts val="0"/>
              </a:spcAft>
              <a:buSzPts val="1400"/>
              <a:buNone/>
              <a:defRPr sz="1600" b="0" i="0" u="none" strike="noStrike" cap="none">
                <a:solidFill>
                  <a:srgbClr val="333333"/>
                </a:solidFill>
                <a:latin typeface="Arial Black"/>
                <a:ea typeface="Arial Black"/>
                <a:cs typeface="Arial Black"/>
                <a:sym typeface="Arial Black"/>
              </a:defRPr>
            </a:lvl9pPr>
          </a:lstStyle>
          <a:p>
            <a:endParaRPr/>
          </a:p>
        </p:txBody>
      </p:sp>
      <p:sp>
        <p:nvSpPr>
          <p:cNvPr id="12" name="Google Shape;12;p11"/>
          <p:cNvSpPr txBox="1">
            <a:spLocks noGrp="1"/>
          </p:cNvSpPr>
          <p:nvPr>
            <p:ph type="dt" idx="10"/>
          </p:nvPr>
        </p:nvSpPr>
        <p:spPr>
          <a:xfrm>
            <a:off x="660400" y="6689725"/>
            <a:ext cx="1778000" cy="16827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900" b="1" i="0" u="none" strike="noStrike" cap="none">
                <a:solidFill>
                  <a:srgbClr val="333333"/>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2pPr>
            <a:lvl3pPr marR="0" lvl="2"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3pPr>
            <a:lvl4pPr marR="0" lvl="3"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4pPr>
            <a:lvl5pPr marR="0" lvl="4"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5pPr>
            <a:lvl6pPr marR="0" lvl="5"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6pPr>
            <a:lvl7pPr marR="0" lvl="6"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7pPr>
            <a:lvl8pPr marR="0" lvl="7"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8pPr>
            <a:lvl9pPr marR="0" lvl="8"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9pPr>
          </a:lstStyle>
          <a:p>
            <a:endParaRPr/>
          </a:p>
        </p:txBody>
      </p:sp>
      <p:sp>
        <p:nvSpPr>
          <p:cNvPr id="13" name="Google Shape;13;p11"/>
          <p:cNvSpPr txBox="1">
            <a:spLocks noGrp="1"/>
          </p:cNvSpPr>
          <p:nvPr>
            <p:ph type="ftr" idx="11"/>
          </p:nvPr>
        </p:nvSpPr>
        <p:spPr>
          <a:xfrm>
            <a:off x="3606800" y="6689725"/>
            <a:ext cx="2413000" cy="16827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900" b="1" i="0" u="none" strike="noStrike" cap="none">
                <a:solidFill>
                  <a:srgbClr val="333333"/>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2pPr>
            <a:lvl3pPr marR="0" lvl="2"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3pPr>
            <a:lvl4pPr marR="0" lvl="3"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4pPr>
            <a:lvl5pPr marR="0" lvl="4"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5pPr>
            <a:lvl6pPr marR="0" lvl="5"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6pPr>
            <a:lvl7pPr marR="0" lvl="6"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7pPr>
            <a:lvl8pPr marR="0" lvl="7"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8pPr>
            <a:lvl9pPr marR="0" lvl="8" algn="l" rtl="0">
              <a:spcBef>
                <a:spcPts val="0"/>
              </a:spcBef>
              <a:spcAft>
                <a:spcPts val="0"/>
              </a:spcAft>
              <a:buSzPts val="1400"/>
              <a:buNone/>
              <a:defRPr sz="1800" b="0" i="0" u="none" strike="noStrike" cap="none">
                <a:solidFill>
                  <a:schemeClr val="dk1"/>
                </a:solidFill>
                <a:latin typeface="Arial Black"/>
                <a:ea typeface="Arial Black"/>
                <a:cs typeface="Arial Black"/>
                <a:sym typeface="Arial Black"/>
              </a:defRPr>
            </a:lvl9pPr>
          </a:lstStyle>
          <a:p>
            <a:endParaRPr/>
          </a:p>
        </p:txBody>
      </p:sp>
      <p:sp>
        <p:nvSpPr>
          <p:cNvPr id="14" name="Google Shape;14;p11"/>
          <p:cNvSpPr txBox="1">
            <a:spLocks noGrp="1"/>
          </p:cNvSpPr>
          <p:nvPr>
            <p:ph type="sldNum" idx="12"/>
          </p:nvPr>
        </p:nvSpPr>
        <p:spPr>
          <a:xfrm>
            <a:off x="7061200" y="6689725"/>
            <a:ext cx="1778000" cy="16827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00" b="1" i="0" u="none" strike="noStrike" cap="none">
                <a:solidFill>
                  <a:srgbClr val="333333"/>
                </a:solidFill>
                <a:latin typeface="Open Sans"/>
                <a:ea typeface="Open Sans"/>
                <a:cs typeface="Open Sans"/>
                <a:sym typeface="Open Sans"/>
              </a:defRPr>
            </a:lvl1pPr>
            <a:lvl2pPr marL="0" marR="0" lvl="1" indent="0" algn="r" rtl="0">
              <a:spcBef>
                <a:spcPts val="0"/>
              </a:spcBef>
              <a:buNone/>
              <a:defRPr sz="900" b="1" i="0" u="none" strike="noStrike" cap="none">
                <a:solidFill>
                  <a:srgbClr val="333333"/>
                </a:solidFill>
                <a:latin typeface="Open Sans"/>
                <a:ea typeface="Open Sans"/>
                <a:cs typeface="Open Sans"/>
                <a:sym typeface="Open Sans"/>
              </a:defRPr>
            </a:lvl2pPr>
            <a:lvl3pPr marL="0" marR="0" lvl="2" indent="0" algn="r" rtl="0">
              <a:spcBef>
                <a:spcPts val="0"/>
              </a:spcBef>
              <a:buNone/>
              <a:defRPr sz="900" b="1" i="0" u="none" strike="noStrike" cap="none">
                <a:solidFill>
                  <a:srgbClr val="333333"/>
                </a:solidFill>
                <a:latin typeface="Open Sans"/>
                <a:ea typeface="Open Sans"/>
                <a:cs typeface="Open Sans"/>
                <a:sym typeface="Open Sans"/>
              </a:defRPr>
            </a:lvl3pPr>
            <a:lvl4pPr marL="0" marR="0" lvl="3" indent="0" algn="r" rtl="0">
              <a:spcBef>
                <a:spcPts val="0"/>
              </a:spcBef>
              <a:buNone/>
              <a:defRPr sz="900" b="1" i="0" u="none" strike="noStrike" cap="none">
                <a:solidFill>
                  <a:srgbClr val="333333"/>
                </a:solidFill>
                <a:latin typeface="Open Sans"/>
                <a:ea typeface="Open Sans"/>
                <a:cs typeface="Open Sans"/>
                <a:sym typeface="Open Sans"/>
              </a:defRPr>
            </a:lvl4pPr>
            <a:lvl5pPr marL="0" marR="0" lvl="4" indent="0" algn="r" rtl="0">
              <a:spcBef>
                <a:spcPts val="0"/>
              </a:spcBef>
              <a:buNone/>
              <a:defRPr sz="900" b="1" i="0" u="none" strike="noStrike" cap="none">
                <a:solidFill>
                  <a:srgbClr val="333333"/>
                </a:solidFill>
                <a:latin typeface="Open Sans"/>
                <a:ea typeface="Open Sans"/>
                <a:cs typeface="Open Sans"/>
                <a:sym typeface="Open Sans"/>
              </a:defRPr>
            </a:lvl5pPr>
            <a:lvl6pPr marL="0" marR="0" lvl="5" indent="0" algn="r" rtl="0">
              <a:spcBef>
                <a:spcPts val="0"/>
              </a:spcBef>
              <a:buNone/>
              <a:defRPr sz="900" b="1" i="0" u="none" strike="noStrike" cap="none">
                <a:solidFill>
                  <a:srgbClr val="333333"/>
                </a:solidFill>
                <a:latin typeface="Open Sans"/>
                <a:ea typeface="Open Sans"/>
                <a:cs typeface="Open Sans"/>
                <a:sym typeface="Open Sans"/>
              </a:defRPr>
            </a:lvl6pPr>
            <a:lvl7pPr marL="0" marR="0" lvl="6" indent="0" algn="r" rtl="0">
              <a:spcBef>
                <a:spcPts val="0"/>
              </a:spcBef>
              <a:buNone/>
              <a:defRPr sz="900" b="1" i="0" u="none" strike="noStrike" cap="none">
                <a:solidFill>
                  <a:srgbClr val="333333"/>
                </a:solidFill>
                <a:latin typeface="Open Sans"/>
                <a:ea typeface="Open Sans"/>
                <a:cs typeface="Open Sans"/>
                <a:sym typeface="Open Sans"/>
              </a:defRPr>
            </a:lvl7pPr>
            <a:lvl8pPr marL="0" marR="0" lvl="7" indent="0" algn="r" rtl="0">
              <a:spcBef>
                <a:spcPts val="0"/>
              </a:spcBef>
              <a:buNone/>
              <a:defRPr sz="900" b="1" i="0" u="none" strike="noStrike" cap="none">
                <a:solidFill>
                  <a:srgbClr val="333333"/>
                </a:solidFill>
                <a:latin typeface="Open Sans"/>
                <a:ea typeface="Open Sans"/>
                <a:cs typeface="Open Sans"/>
                <a:sym typeface="Open Sans"/>
              </a:defRPr>
            </a:lvl8pPr>
            <a:lvl9pPr marL="0" marR="0" lvl="8" indent="0" algn="r" rtl="0">
              <a:spcBef>
                <a:spcPts val="0"/>
              </a:spcBef>
              <a:buNone/>
              <a:defRPr sz="900" b="1" i="0" u="none" strike="noStrike" cap="none">
                <a:solidFill>
                  <a:srgbClr val="333333"/>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pic>
        <p:nvPicPr>
          <p:cNvPr id="15" name="Google Shape;15;p11"/>
          <p:cNvPicPr preferRelativeResize="0"/>
          <p:nvPr/>
        </p:nvPicPr>
        <p:blipFill rotWithShape="1">
          <a:blip r:embed="rId13">
            <a:alphaModFix/>
          </a:blip>
          <a:srcRect/>
          <a:stretch/>
        </p:blipFill>
        <p:spPr>
          <a:xfrm>
            <a:off x="0" y="0"/>
            <a:ext cx="9144000" cy="6858000"/>
          </a:xfrm>
          <a:prstGeom prst="rect">
            <a:avLst/>
          </a:prstGeom>
          <a:noFill/>
          <a:ln>
            <a:noFill/>
          </a:ln>
        </p:spPr>
      </p:pic>
    </p:spTree>
    <p:extLst>
      <p:ext uri="{BB962C8B-B14F-4D97-AF65-F5344CB8AC3E}">
        <p14:creationId xmlns:p14="http://schemas.microsoft.com/office/powerpoint/2010/main" val="68892195"/>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ransition spd="med">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9.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9.jpg"/><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37.jpeg"/><Relationship Id="rId4" Type="http://schemas.openxmlformats.org/officeDocument/2006/relationships/image" Target="../media/image36.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FF010A-C7BF-DD45-5FE9-BBF3F9DF6011}"/>
              </a:ext>
            </a:extLst>
          </p:cNvPr>
          <p:cNvPicPr>
            <a:picLocks noChangeAspect="1"/>
          </p:cNvPicPr>
          <p:nvPr/>
        </p:nvPicPr>
        <p:blipFill>
          <a:blip r:embed="rId2"/>
          <a:stretch>
            <a:fillRect/>
          </a:stretch>
        </p:blipFill>
        <p:spPr>
          <a:xfrm>
            <a:off x="0" y="0"/>
            <a:ext cx="9144000" cy="6858000"/>
          </a:xfrm>
          <a:prstGeom prst="rect">
            <a:avLst/>
          </a:prstGeom>
        </p:spPr>
      </p:pic>
      <p:pic>
        <p:nvPicPr>
          <p:cNvPr id="2" name="Picture 1">
            <a:extLst>
              <a:ext uri="{FF2B5EF4-FFF2-40B4-BE49-F238E27FC236}">
                <a16:creationId xmlns:a16="http://schemas.microsoft.com/office/drawing/2014/main" id="{26F09CC5-ECD8-4E14-B4A7-0D1044371795}"/>
              </a:ext>
            </a:extLst>
          </p:cNvPr>
          <p:cNvPicPr>
            <a:picLocks noChangeAspect="1"/>
          </p:cNvPicPr>
          <p:nvPr/>
        </p:nvPicPr>
        <p:blipFill>
          <a:blip r:embed="rId3"/>
          <a:stretch>
            <a:fillRect/>
          </a:stretch>
        </p:blipFill>
        <p:spPr>
          <a:xfrm>
            <a:off x="6258444" y="113768"/>
            <a:ext cx="2682472" cy="554784"/>
          </a:xfrm>
          <a:prstGeom prst="rect">
            <a:avLst/>
          </a:prstGeom>
        </p:spPr>
      </p:pic>
    </p:spTree>
    <p:extLst>
      <p:ext uri="{BB962C8B-B14F-4D97-AF65-F5344CB8AC3E}">
        <p14:creationId xmlns:p14="http://schemas.microsoft.com/office/powerpoint/2010/main" val="1618340449"/>
      </p:ext>
    </p:extLst>
  </p:cSld>
  <p:clrMapOvr>
    <a:masterClrMapping/>
  </p:clrMapOvr>
  <p:transition spd="med">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Cartoon bees in a garden&#10;&#10;Description automatically generated">
            <a:extLst>
              <a:ext uri="{FF2B5EF4-FFF2-40B4-BE49-F238E27FC236}">
                <a16:creationId xmlns:a16="http://schemas.microsoft.com/office/drawing/2014/main" id="{7A454CBA-140A-81CD-A247-2934F85F9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 y="0"/>
            <a:ext cx="9067800" cy="5562600"/>
          </a:xfrm>
          <a:prstGeom prst="rect">
            <a:avLst/>
          </a:prstGeom>
        </p:spPr>
      </p:pic>
    </p:spTree>
    <p:extLst>
      <p:ext uri="{BB962C8B-B14F-4D97-AF65-F5344CB8AC3E}">
        <p14:creationId xmlns:p14="http://schemas.microsoft.com/office/powerpoint/2010/main" val="1415151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A cartoon bee in a garden&#10;&#10;Description automatically generated">
            <a:extLst>
              <a:ext uri="{FF2B5EF4-FFF2-40B4-BE49-F238E27FC236}">
                <a16:creationId xmlns:a16="http://schemas.microsoft.com/office/drawing/2014/main" id="{985A6EEF-2CE6-4AD1-EFD3-8ED599B55F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380212"/>
          </a:xfrm>
          <a:prstGeom prst="rect">
            <a:avLst/>
          </a:prstGeom>
        </p:spPr>
      </p:pic>
    </p:spTree>
    <p:extLst>
      <p:ext uri="{BB962C8B-B14F-4D97-AF65-F5344CB8AC3E}">
        <p14:creationId xmlns:p14="http://schemas.microsoft.com/office/powerpoint/2010/main" val="4083393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A46DE511-BE33-0F52-45C8-58007FF305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A group of bees in a field&#10;&#10;Description automatically generated">
            <a:extLst>
              <a:ext uri="{FF2B5EF4-FFF2-40B4-BE49-F238E27FC236}">
                <a16:creationId xmlns:a16="http://schemas.microsoft.com/office/drawing/2014/main" id="{3FF626C4-FD46-CACC-85C4-44B4C34985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380212"/>
          </a:xfrm>
          <a:prstGeom prst="rect">
            <a:avLst/>
          </a:prstGeom>
        </p:spPr>
      </p:pic>
    </p:spTree>
    <p:extLst>
      <p:ext uri="{BB962C8B-B14F-4D97-AF65-F5344CB8AC3E}">
        <p14:creationId xmlns:p14="http://schemas.microsoft.com/office/powerpoint/2010/main" val="2773186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7" name="Picture 6" descr="Cartoon bees on a bed&#10;&#10;Description automatically generated">
            <a:extLst>
              <a:ext uri="{FF2B5EF4-FFF2-40B4-BE49-F238E27FC236}">
                <a16:creationId xmlns:a16="http://schemas.microsoft.com/office/drawing/2014/main" id="{A977B8DD-C2A2-2BFC-6E22-E682CB2A8F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9144000" cy="5403809"/>
          </a:xfrm>
          <a:prstGeom prst="rect">
            <a:avLst/>
          </a:prstGeom>
        </p:spPr>
      </p:pic>
    </p:spTree>
    <p:extLst>
      <p:ext uri="{BB962C8B-B14F-4D97-AF65-F5344CB8AC3E}">
        <p14:creationId xmlns:p14="http://schemas.microsoft.com/office/powerpoint/2010/main" val="2909235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Cartoon of bees in a tree&#10;&#10;Description automatically generated">
            <a:extLst>
              <a:ext uri="{FF2B5EF4-FFF2-40B4-BE49-F238E27FC236}">
                <a16:creationId xmlns:a16="http://schemas.microsoft.com/office/drawing/2014/main" id="{7C073404-8A79-D352-1FDB-05F476118F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
            <a:ext cx="9144000" cy="5397910"/>
          </a:xfrm>
          <a:prstGeom prst="rect">
            <a:avLst/>
          </a:prstGeom>
        </p:spPr>
      </p:pic>
    </p:spTree>
    <p:extLst>
      <p:ext uri="{BB962C8B-B14F-4D97-AF65-F5344CB8AC3E}">
        <p14:creationId xmlns:p14="http://schemas.microsoft.com/office/powerpoint/2010/main" val="1980661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912FAC-609A-1446-9EF8-13A2B635F267}"/>
              </a:ext>
            </a:extLst>
          </p:cNvPr>
          <p:cNvSpPr txBox="1"/>
          <p:nvPr/>
        </p:nvSpPr>
        <p:spPr>
          <a:xfrm>
            <a:off x="367334" y="366512"/>
            <a:ext cx="7830976" cy="1446550"/>
          </a:xfrm>
          <a:prstGeom prst="rect">
            <a:avLst/>
          </a:prstGeom>
          <a:noFill/>
        </p:spPr>
        <p:txBody>
          <a:bodyPr wrap="square" rtlCol="0">
            <a:spAutoFit/>
          </a:bodyPr>
          <a:lstStyle/>
          <a:p>
            <a:pPr algn="ctr"/>
            <a:r>
              <a:rPr lang="en-GB" sz="4400" b="1" dirty="0">
                <a:solidFill>
                  <a:schemeClr val="bg1"/>
                </a:solidFill>
                <a:latin typeface="Calibri" charset="0"/>
                <a:ea typeface="Calibri" charset="0"/>
                <a:cs typeface="Calibri" charset="0"/>
              </a:rPr>
              <a:t>Which enterprise skills did Bertie practise in the story?</a:t>
            </a:r>
            <a:endParaRPr lang="en-GB" sz="4400" b="1" dirty="0">
              <a:latin typeface="Calibri" charset="0"/>
              <a:ea typeface="Calibri" charset="0"/>
              <a:cs typeface="Calibri" charset="0"/>
            </a:endParaRPr>
          </a:p>
        </p:txBody>
      </p:sp>
      <p:sp>
        <p:nvSpPr>
          <p:cNvPr id="7" name="Rectangle 6">
            <a:extLst>
              <a:ext uri="{FF2B5EF4-FFF2-40B4-BE49-F238E27FC236}">
                <a16:creationId xmlns:a16="http://schemas.microsoft.com/office/drawing/2014/main" id="{E691CF51-CDEC-DD46-A4A7-4B640843B83B}"/>
              </a:ext>
            </a:extLst>
          </p:cNvPr>
          <p:cNvSpPr/>
          <p:nvPr/>
        </p:nvSpPr>
        <p:spPr>
          <a:xfrm>
            <a:off x="4513524" y="4009173"/>
            <a:ext cx="4384150" cy="923330"/>
          </a:xfrm>
          <a:prstGeom prst="rect">
            <a:avLst/>
          </a:prstGeom>
          <a:noFill/>
        </p:spPr>
        <p:txBody>
          <a:bodyPr wrap="none" lIns="91440" tIns="45720" rIns="91440" bIns="45720">
            <a:spAutoFit/>
          </a:bodyPr>
          <a:lstStyle/>
          <a:p>
            <a:pPr algn="ctr"/>
            <a:r>
              <a:rPr lang="en-GB"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Determination</a:t>
            </a:r>
          </a:p>
        </p:txBody>
      </p:sp>
      <p:sp>
        <p:nvSpPr>
          <p:cNvPr id="8" name="Rectangle 7">
            <a:extLst>
              <a:ext uri="{FF2B5EF4-FFF2-40B4-BE49-F238E27FC236}">
                <a16:creationId xmlns:a16="http://schemas.microsoft.com/office/drawing/2014/main" id="{5D6DBACB-8EC4-7C4D-97EC-FA6CCB82B343}"/>
              </a:ext>
            </a:extLst>
          </p:cNvPr>
          <p:cNvSpPr/>
          <p:nvPr/>
        </p:nvSpPr>
        <p:spPr>
          <a:xfrm>
            <a:off x="3771497" y="1925497"/>
            <a:ext cx="4737964" cy="923330"/>
          </a:xfrm>
          <a:prstGeom prst="rect">
            <a:avLst/>
          </a:prstGeom>
          <a:noFill/>
        </p:spPr>
        <p:txBody>
          <a:bodyPr wrap="none" lIns="91440" tIns="45720" rIns="91440" bIns="45720">
            <a:spAutoFit/>
          </a:bodyPr>
          <a:lstStyle/>
          <a:p>
            <a:pPr algn="ctr"/>
            <a:r>
              <a:rPr lang="en-GB" sz="5400" b="1" cap="none" spc="0" dirty="0">
                <a:ln w="22225">
                  <a:solidFill>
                    <a:schemeClr val="accent2"/>
                  </a:solidFill>
                  <a:prstDash val="solid"/>
                </a:ln>
                <a:solidFill>
                  <a:schemeClr val="accent2">
                    <a:lumMod val="40000"/>
                    <a:lumOff val="60000"/>
                  </a:schemeClr>
                </a:solidFill>
                <a:effectLst/>
              </a:rPr>
              <a:t>Communication</a:t>
            </a:r>
          </a:p>
        </p:txBody>
      </p:sp>
      <p:sp>
        <p:nvSpPr>
          <p:cNvPr id="11" name="Rectangle 10">
            <a:extLst>
              <a:ext uri="{FF2B5EF4-FFF2-40B4-BE49-F238E27FC236}">
                <a16:creationId xmlns:a16="http://schemas.microsoft.com/office/drawing/2014/main" id="{097143ED-6C4D-594C-BC6E-233D1B9535C3}"/>
              </a:ext>
            </a:extLst>
          </p:cNvPr>
          <p:cNvSpPr/>
          <p:nvPr/>
        </p:nvSpPr>
        <p:spPr>
          <a:xfrm>
            <a:off x="675309" y="2967335"/>
            <a:ext cx="4839338" cy="923330"/>
          </a:xfrm>
          <a:prstGeom prst="rect">
            <a:avLst/>
          </a:prstGeom>
          <a:noFill/>
        </p:spPr>
        <p:txBody>
          <a:bodyPr wrap="none" lIns="91440" tIns="45720" rIns="91440" bIns="45720">
            <a:spAutoFit/>
          </a:bodyPr>
          <a:lstStyle/>
          <a:p>
            <a:pPr algn="ctr"/>
            <a:r>
              <a:rPr lang="en-GB"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Problem Solving</a:t>
            </a:r>
          </a:p>
        </p:txBody>
      </p:sp>
      <p:sp>
        <p:nvSpPr>
          <p:cNvPr id="12" name="Rectangle 11">
            <a:extLst>
              <a:ext uri="{FF2B5EF4-FFF2-40B4-BE49-F238E27FC236}">
                <a16:creationId xmlns:a16="http://schemas.microsoft.com/office/drawing/2014/main" id="{DC6B0AF3-BFD5-C345-B9BB-D8725C1F4F03}"/>
              </a:ext>
            </a:extLst>
          </p:cNvPr>
          <p:cNvSpPr/>
          <p:nvPr/>
        </p:nvSpPr>
        <p:spPr>
          <a:xfrm>
            <a:off x="3926936" y="5142240"/>
            <a:ext cx="3175421" cy="923330"/>
          </a:xfrm>
          <a:prstGeom prst="rect">
            <a:avLst/>
          </a:prstGeom>
          <a:noFill/>
        </p:spPr>
        <p:txBody>
          <a:bodyPr wrap="none" lIns="91440" tIns="45720" rIns="91440" bIns="45720">
            <a:spAutoFit/>
          </a:bodyPr>
          <a:lstStyle/>
          <a:p>
            <a:pPr algn="ctr"/>
            <a:r>
              <a:rPr lang="en-GB"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Teamwork</a:t>
            </a:r>
          </a:p>
        </p:txBody>
      </p:sp>
      <p:pic>
        <p:nvPicPr>
          <p:cNvPr id="3" name="Picture 2" descr="Graphical user interface, text&#10;&#10;Description automatically generated">
            <a:extLst>
              <a:ext uri="{FF2B5EF4-FFF2-40B4-BE49-F238E27FC236}">
                <a16:creationId xmlns:a16="http://schemas.microsoft.com/office/drawing/2014/main" id="{364FE88D-4582-32F5-D6DB-22BF40833B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6705599" y="6327814"/>
            <a:ext cx="2301047" cy="480489"/>
          </a:xfrm>
          <a:prstGeom prst="rect">
            <a:avLst/>
          </a:prstGeom>
        </p:spPr>
      </p:pic>
      <p:pic>
        <p:nvPicPr>
          <p:cNvPr id="5" name="Picture 4" descr="A group of bees in a garden&#10;&#10;Description automatically generated">
            <a:extLst>
              <a:ext uri="{FF2B5EF4-FFF2-40B4-BE49-F238E27FC236}">
                <a16:creationId xmlns:a16="http://schemas.microsoft.com/office/drawing/2014/main" id="{6A164FE4-70F6-14F1-1AD9-E96B335D1B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7334" y="4421057"/>
            <a:ext cx="3312718" cy="1948194"/>
          </a:xfrm>
          <a:prstGeom prst="rect">
            <a:avLst/>
          </a:prstGeom>
        </p:spPr>
      </p:pic>
    </p:spTree>
    <p:extLst>
      <p:ext uri="{BB962C8B-B14F-4D97-AF65-F5344CB8AC3E}">
        <p14:creationId xmlns:p14="http://schemas.microsoft.com/office/powerpoint/2010/main" val="575630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p:tgtEl>
                                          <p:spTgt spid="12"/>
                                        </p:tgtEl>
                                        <p:attrNameLst>
                                          <p:attrName>ppt_y</p:attrName>
                                        </p:attrNameLst>
                                      </p:cBhvr>
                                      <p:tavLst>
                                        <p:tav tm="0">
                                          <p:val>
                                            <p:strVal val="#ppt_y+#ppt_h*1.125000"/>
                                          </p:val>
                                        </p:tav>
                                        <p:tav tm="100000">
                                          <p:val>
                                            <p:strVal val="#ppt_y"/>
                                          </p:val>
                                        </p:tav>
                                      </p:tavLst>
                                    </p:anim>
                                    <p:animEffect transition="in" filter="wipe(up)">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10;&#10;Description automatically generated">
            <a:extLst>
              <a:ext uri="{FF2B5EF4-FFF2-40B4-BE49-F238E27FC236}">
                <a16:creationId xmlns:a16="http://schemas.microsoft.com/office/drawing/2014/main" id="{FCD56FFA-1B66-4740-8916-DB8B014637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24858" y="2422413"/>
            <a:ext cx="1948204" cy="1798615"/>
          </a:xfrm>
          <a:prstGeom prst="rect">
            <a:avLst/>
          </a:prstGeom>
          <a:noFill/>
        </p:spPr>
      </p:pic>
      <p:pic>
        <p:nvPicPr>
          <p:cNvPr id="3" name="Picture 2" descr="A picture containing clipart&#10;&#10;Description automatically generated">
            <a:extLst>
              <a:ext uri="{FF2B5EF4-FFF2-40B4-BE49-F238E27FC236}">
                <a16:creationId xmlns:a16="http://schemas.microsoft.com/office/drawing/2014/main" id="{FCD56FFA-1B66-4740-8916-DB8B014637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273798" y="4909457"/>
            <a:ext cx="1981200" cy="1828776"/>
          </a:xfrm>
          <a:prstGeom prst="rect">
            <a:avLst/>
          </a:prstGeom>
          <a:noFill/>
        </p:spPr>
      </p:pic>
      <p:sp>
        <p:nvSpPr>
          <p:cNvPr id="4" name="TextBox 3">
            <a:extLst>
              <a:ext uri="{FF2B5EF4-FFF2-40B4-BE49-F238E27FC236}">
                <a16:creationId xmlns:a16="http://schemas.microsoft.com/office/drawing/2014/main" id="{7688D074-CD46-E3BE-2D19-BEB85EB78395}"/>
              </a:ext>
            </a:extLst>
          </p:cNvPr>
          <p:cNvSpPr txBox="1"/>
          <p:nvPr/>
        </p:nvSpPr>
        <p:spPr>
          <a:xfrm>
            <a:off x="457200" y="1844480"/>
            <a:ext cx="3810000" cy="2308324"/>
          </a:xfrm>
          <a:prstGeom prst="rect">
            <a:avLst/>
          </a:prstGeom>
          <a:noFill/>
        </p:spPr>
        <p:txBody>
          <a:bodyPr wrap="square" lIns="91440" tIns="45720" rIns="91440" bIns="45720" rtlCol="0" anchor="t">
            <a:spAutoFit/>
          </a:bodyPr>
          <a:lstStyle/>
          <a:p>
            <a:r>
              <a:rPr lang="en-GB" sz="2400">
                <a:solidFill>
                  <a:schemeClr val="bg1"/>
                </a:solidFill>
              </a:rPr>
              <a:t>Play the ‘Thumbs up/Thumbs down Game’.</a:t>
            </a:r>
          </a:p>
          <a:p>
            <a:r>
              <a:rPr lang="en-GB" sz="2400">
                <a:solidFill>
                  <a:schemeClr val="bg1"/>
                </a:solidFill>
              </a:rPr>
              <a:t>Look at the picture cards and decide whether the picture shows a good friend. If it does, put your thumbs up.</a:t>
            </a:r>
            <a:endParaRPr lang="en-GB" sz="2400">
              <a:solidFill>
                <a:schemeClr val="bg1"/>
              </a:solidFill>
              <a:cs typeface="Calibri"/>
            </a:endParaRPr>
          </a:p>
        </p:txBody>
      </p:sp>
      <p:sp>
        <p:nvSpPr>
          <p:cNvPr id="7" name="TextBox 6">
            <a:extLst>
              <a:ext uri="{FF2B5EF4-FFF2-40B4-BE49-F238E27FC236}">
                <a16:creationId xmlns:a16="http://schemas.microsoft.com/office/drawing/2014/main" id="{72BD1F22-606C-5524-7E04-73CCC21F2EC1}"/>
              </a:ext>
            </a:extLst>
          </p:cNvPr>
          <p:cNvSpPr txBox="1"/>
          <p:nvPr/>
        </p:nvSpPr>
        <p:spPr>
          <a:xfrm>
            <a:off x="457200" y="626163"/>
            <a:ext cx="5257800" cy="830997"/>
          </a:xfrm>
          <a:prstGeom prst="rect">
            <a:avLst/>
          </a:prstGeom>
          <a:noFill/>
        </p:spPr>
        <p:txBody>
          <a:bodyPr wrap="square">
            <a:spAutoFit/>
          </a:bodyPr>
          <a:lstStyle/>
          <a:p>
            <a:r>
              <a:rPr lang="en-GB" sz="4800" b="1">
                <a:solidFill>
                  <a:schemeClr val="bg1"/>
                </a:solidFill>
                <a:latin typeface="Comic Sans MS" panose="030F0702030302020204" pitchFamily="66" charset="0"/>
              </a:rPr>
              <a:t>A Good Friend…</a:t>
            </a:r>
          </a:p>
        </p:txBody>
      </p:sp>
      <p:sp>
        <p:nvSpPr>
          <p:cNvPr id="8" name="TextBox 7">
            <a:extLst>
              <a:ext uri="{FF2B5EF4-FFF2-40B4-BE49-F238E27FC236}">
                <a16:creationId xmlns:a16="http://schemas.microsoft.com/office/drawing/2014/main" id="{4136FD17-D525-A1F2-2485-7602A82898E2}"/>
              </a:ext>
            </a:extLst>
          </p:cNvPr>
          <p:cNvSpPr txBox="1"/>
          <p:nvPr/>
        </p:nvSpPr>
        <p:spPr>
          <a:xfrm>
            <a:off x="4419600" y="4903031"/>
            <a:ext cx="3614396" cy="1200329"/>
          </a:xfrm>
          <a:prstGeom prst="rect">
            <a:avLst/>
          </a:prstGeom>
          <a:noFill/>
        </p:spPr>
        <p:txBody>
          <a:bodyPr wrap="square" rtlCol="0">
            <a:spAutoFit/>
          </a:bodyPr>
          <a:lstStyle/>
          <a:p>
            <a:r>
              <a:rPr lang="en-GB" sz="2400">
                <a:solidFill>
                  <a:schemeClr val="bg1"/>
                </a:solidFill>
              </a:rPr>
              <a:t>If it doesn’t show a good friend, then put your thumbs down.</a:t>
            </a:r>
          </a:p>
        </p:txBody>
      </p:sp>
      <p:pic>
        <p:nvPicPr>
          <p:cNvPr id="15" name="Picture 14" descr="Working with the sad child: tearfulness, sadness and depression in primary  aged children — Developing Minds">
            <a:extLst>
              <a:ext uri="{FF2B5EF4-FFF2-40B4-BE49-F238E27FC236}">
                <a16:creationId xmlns:a16="http://schemas.microsoft.com/office/drawing/2014/main" id="{5891EE56-C39A-C9C6-BE3C-4AB4D534A5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8272"/>
          <a:stretch/>
        </p:blipFill>
        <p:spPr bwMode="auto">
          <a:xfrm>
            <a:off x="5708142" y="746719"/>
            <a:ext cx="1247828" cy="1113434"/>
          </a:xfrm>
          <a:prstGeom prst="rect">
            <a:avLst/>
          </a:prstGeom>
          <a:noFill/>
          <a:ln>
            <a:noFill/>
          </a:ln>
          <a:extLst>
            <a:ext uri="{53640926-AAD7-44D8-BBD7-CCE9431645EC}">
              <a14:shadowObscured xmlns:a14="http://schemas.microsoft.com/office/drawing/2010/main"/>
            </a:ext>
          </a:extLst>
        </p:spPr>
      </p:pic>
      <p:pic>
        <p:nvPicPr>
          <p:cNvPr id="16" name="Picture 15" descr="A picture containing grass, person, sport&#10;&#10;Description automatically generated">
            <a:extLst>
              <a:ext uri="{FF2B5EF4-FFF2-40B4-BE49-F238E27FC236}">
                <a16:creationId xmlns:a16="http://schemas.microsoft.com/office/drawing/2014/main" id="{6B4F03F1-6AF5-4075-BB89-3AD443A6C90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837" t="-4187" r="13717"/>
          <a:stretch/>
        </p:blipFill>
        <p:spPr>
          <a:xfrm>
            <a:off x="7239000" y="484944"/>
            <a:ext cx="1247828" cy="1113433"/>
          </a:xfrm>
          <a:prstGeom prst="rect">
            <a:avLst/>
          </a:prstGeom>
        </p:spPr>
      </p:pic>
      <p:pic>
        <p:nvPicPr>
          <p:cNvPr id="17" name="Picture 16" descr="A picture containing person, indoor, little&#10;&#10;Description automatically generated">
            <a:extLst>
              <a:ext uri="{FF2B5EF4-FFF2-40B4-BE49-F238E27FC236}">
                <a16:creationId xmlns:a16="http://schemas.microsoft.com/office/drawing/2014/main" id="{408AAE88-F48F-FB8A-C659-29BED5D6736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485" r="10427" b="6637"/>
          <a:stretch/>
        </p:blipFill>
        <p:spPr>
          <a:xfrm>
            <a:off x="7027222" y="2333787"/>
            <a:ext cx="1328729" cy="1009704"/>
          </a:xfrm>
          <a:prstGeom prst="rect">
            <a:avLst/>
          </a:prstGeom>
        </p:spPr>
      </p:pic>
      <p:pic>
        <p:nvPicPr>
          <p:cNvPr id="6" name="Picture 5" descr="Graphical user interface, text&#10;&#10;Description automatically generated">
            <a:extLst>
              <a:ext uri="{FF2B5EF4-FFF2-40B4-BE49-F238E27FC236}">
                <a16:creationId xmlns:a16="http://schemas.microsoft.com/office/drawing/2014/main" id="{8686958C-CE08-CF16-A029-4C8354F1AB0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8366" b="38200"/>
          <a:stretch/>
        </p:blipFill>
        <p:spPr>
          <a:xfrm>
            <a:off x="6332056" y="6137800"/>
            <a:ext cx="2719062" cy="567776"/>
          </a:xfrm>
          <a:prstGeom prst="rect">
            <a:avLst/>
          </a:prstGeom>
        </p:spPr>
      </p:pic>
    </p:spTree>
    <p:extLst>
      <p:ext uri="{BB962C8B-B14F-4D97-AF65-F5344CB8AC3E}">
        <p14:creationId xmlns:p14="http://schemas.microsoft.com/office/powerpoint/2010/main" val="3347045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288A9B-A418-A648-A8AE-415FD273B7BD}"/>
              </a:ext>
            </a:extLst>
          </p:cNvPr>
          <p:cNvSpPr txBox="1"/>
          <p:nvPr/>
        </p:nvSpPr>
        <p:spPr>
          <a:xfrm>
            <a:off x="457200" y="533400"/>
            <a:ext cx="4685220" cy="2123658"/>
          </a:xfrm>
          <a:prstGeom prst="rect">
            <a:avLst/>
          </a:prstGeom>
          <a:noFill/>
        </p:spPr>
        <p:txBody>
          <a:bodyPr wrap="square" rtlCol="0">
            <a:spAutoFit/>
          </a:bodyPr>
          <a:lstStyle/>
          <a:p>
            <a:pPr algn="ctr"/>
            <a:r>
              <a:rPr lang="en-GB" sz="4400" b="1">
                <a:solidFill>
                  <a:schemeClr val="bg1"/>
                </a:solidFill>
                <a:latin typeface="Calibri" charset="0"/>
                <a:ea typeface="Calibri" charset="0"/>
                <a:cs typeface="Calibri" charset="0"/>
              </a:rPr>
              <a:t>What do you think makes a good friend ?</a:t>
            </a:r>
            <a:endParaRPr lang="en-GB" sz="4400" b="1">
              <a:latin typeface="Calibri" charset="0"/>
              <a:ea typeface="Calibri" charset="0"/>
              <a:cs typeface="Calibri" charset="0"/>
            </a:endParaRPr>
          </a:p>
        </p:txBody>
      </p:sp>
      <p:sp>
        <p:nvSpPr>
          <p:cNvPr id="4" name="Cloud Callout 3">
            <a:extLst>
              <a:ext uri="{FF2B5EF4-FFF2-40B4-BE49-F238E27FC236}">
                <a16:creationId xmlns:a16="http://schemas.microsoft.com/office/drawing/2014/main" id="{C51AD4AE-62A0-4D4C-9C18-6F80C82AC702}"/>
              </a:ext>
            </a:extLst>
          </p:cNvPr>
          <p:cNvSpPr/>
          <p:nvPr/>
        </p:nvSpPr>
        <p:spPr>
          <a:xfrm>
            <a:off x="4539343" y="1542906"/>
            <a:ext cx="3763488" cy="2872160"/>
          </a:xfrm>
          <a:prstGeom prst="cloudCallout">
            <a:avLst>
              <a:gd name="adj1" fmla="val -81356"/>
              <a:gd name="adj2" fmla="val 376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D752679-49BC-FC42-BDCC-CB4B3B1F8716}"/>
              </a:ext>
            </a:extLst>
          </p:cNvPr>
          <p:cNvSpPr txBox="1"/>
          <p:nvPr/>
        </p:nvSpPr>
        <p:spPr>
          <a:xfrm>
            <a:off x="5132096" y="1804687"/>
            <a:ext cx="2895600" cy="830997"/>
          </a:xfrm>
          <a:prstGeom prst="rect">
            <a:avLst/>
          </a:prstGeom>
          <a:noFill/>
        </p:spPr>
        <p:txBody>
          <a:bodyPr wrap="square" rtlCol="0">
            <a:spAutoFit/>
          </a:bodyPr>
          <a:lstStyle/>
          <a:p>
            <a:pPr algn="ctr"/>
            <a:r>
              <a:rPr lang="en-GB" sz="2400" b="1">
                <a:solidFill>
                  <a:schemeClr val="bg1"/>
                </a:solidFill>
                <a:latin typeface="Calibri" charset="0"/>
                <a:ea typeface="Calibri" charset="0"/>
                <a:cs typeface="Calibri" charset="0"/>
              </a:rPr>
              <a:t>I wonder what makes a good friend?</a:t>
            </a:r>
            <a:endParaRPr lang="en-GB" sz="2400" b="1">
              <a:latin typeface="Calibri" charset="0"/>
              <a:ea typeface="Calibri" charset="0"/>
              <a:cs typeface="Calibri" charset="0"/>
            </a:endParaRPr>
          </a:p>
        </p:txBody>
      </p:sp>
      <p:pic>
        <p:nvPicPr>
          <p:cNvPr id="1028" name="Picture 4" descr="Clip Art Good Friends Friend Clipart, Face, Mouth, Photography, Female  Transparent Png – Pngset.com">
            <a:extLst>
              <a:ext uri="{FF2B5EF4-FFF2-40B4-BE49-F238E27FC236}">
                <a16:creationId xmlns:a16="http://schemas.microsoft.com/office/drawing/2014/main" id="{3009B06F-B9A4-6546-984F-2E4B5D01A61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098" b="97939" l="5700" r="95600">
                        <a14:foregroundMark x1="26400" y1="60521" x2="26400" y2="60521"/>
                        <a14:foregroundMark x1="25500" y1="59436" x2="19000" y2="63341"/>
                        <a14:foregroundMark x1="19000" y1="63341" x2="23300" y2="66269"/>
                        <a14:foregroundMark x1="23400" y1="66161" x2="24900" y2="79067"/>
                        <a14:foregroundMark x1="9200" y1="91866" x2="18900" y2="70607"/>
                        <a14:foregroundMark x1="18900" y1="70607" x2="21500" y2="67137"/>
                        <a14:foregroundMark x1="10400" y1="87744" x2="11000" y2="78416"/>
                        <a14:foregroundMark x1="11000" y1="78416" x2="24200" y2="57592"/>
                        <a14:foregroundMark x1="24200" y1="57592" x2="25900" y2="56291"/>
                        <a14:foregroundMark x1="22500" y1="56399" x2="16100" y2="63015"/>
                        <a14:foregroundMark x1="16100" y1="63015" x2="8100" y2="85792"/>
                        <a14:foregroundMark x1="8100" y1="85792" x2="8100" y2="86443"/>
                        <a14:foregroundMark x1="6600" y1="93709" x2="7600" y2="88286"/>
                        <a14:foregroundMark x1="14100" y1="18980" x2="27100" y2="9002"/>
                        <a14:foregroundMark x1="27100" y1="9002" x2="34200" y2="8894"/>
                        <a14:foregroundMark x1="34200" y1="8894" x2="43500" y2="12364"/>
                        <a14:foregroundMark x1="43500" y1="12364" x2="48200" y2="17787"/>
                        <a14:foregroundMark x1="48200" y1="17787" x2="48000" y2="22343"/>
                        <a14:foregroundMark x1="35100" y1="7267" x2="24500" y2="7375"/>
                        <a14:foregroundMark x1="24500" y1="7375" x2="23700" y2="5098"/>
                        <a14:foregroundMark x1="90500" y1="43384" x2="89800" y2="43926"/>
                        <a14:foregroundMark x1="94000" y1="32213" x2="94600" y2="37202"/>
                        <a14:foregroundMark x1="5700" y1="58351" x2="6700" y2="62581"/>
                        <a14:foregroundMark x1="23200" y1="95662" x2="52100" y2="91866"/>
                        <a14:foregroundMark x1="52100" y1="91866" x2="76000" y2="95987"/>
                        <a14:foregroundMark x1="76000" y1="95987" x2="77000" y2="94902"/>
                        <a14:foregroundMark x1="95400" y1="92408" x2="95600" y2="97939"/>
                        <a14:foregroundMark x1="22700" y1="30477" x2="20900" y2="28525"/>
                        <a14:foregroundMark x1="20900" y1="28416" x2="20900" y2="28416"/>
                        <a14:foregroundMark x1="39700" y1="27549" x2="39200" y2="29284"/>
                        <a14:foregroundMark x1="65400" y1="32863" x2="60900" y2="37961"/>
                        <a14:foregroundMark x1="60900" y1="37961" x2="62000" y2="36659"/>
                        <a14:foregroundMark x1="82700" y1="38503" x2="81900" y2="39262"/>
                      </a14:backgroundRemoval>
                    </a14:imgEffect>
                  </a14:imgLayer>
                </a14:imgProps>
              </a:ext>
              <a:ext uri="{28A0092B-C50C-407E-A947-70E740481C1C}">
                <a14:useLocalDpi xmlns:a14="http://schemas.microsoft.com/office/drawing/2010/main" val="0"/>
              </a:ext>
            </a:extLst>
          </a:blip>
          <a:srcRect/>
          <a:stretch>
            <a:fillRect/>
          </a:stretch>
        </p:blipFill>
        <p:spPr bwMode="auto">
          <a:xfrm>
            <a:off x="5607356" y="2646570"/>
            <a:ext cx="1515368" cy="13973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Graphical user interface, text&#10;&#10;Description automatically generated">
            <a:extLst>
              <a:ext uri="{FF2B5EF4-FFF2-40B4-BE49-F238E27FC236}">
                <a16:creationId xmlns:a16="http://schemas.microsoft.com/office/drawing/2014/main" id="{EDCBB205-5907-BB47-9FC4-969CEC7C184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8366" b="38200"/>
          <a:stretch/>
        </p:blipFill>
        <p:spPr>
          <a:xfrm>
            <a:off x="5638800" y="369033"/>
            <a:ext cx="2971800" cy="620551"/>
          </a:xfrm>
          <a:prstGeom prst="rect">
            <a:avLst/>
          </a:prstGeom>
        </p:spPr>
      </p:pic>
      <p:pic>
        <p:nvPicPr>
          <p:cNvPr id="7" name="Picture 6" descr="A picture containing icon&#10;&#10;Description automatically generated">
            <a:extLst>
              <a:ext uri="{FF2B5EF4-FFF2-40B4-BE49-F238E27FC236}">
                <a16:creationId xmlns:a16="http://schemas.microsoft.com/office/drawing/2014/main" id="{32E013A8-A9B8-1E49-9400-4100A2E95F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657600"/>
            <a:ext cx="3116781" cy="2328630"/>
          </a:xfrm>
          <a:prstGeom prst="rect">
            <a:avLst/>
          </a:prstGeom>
        </p:spPr>
      </p:pic>
      <p:sp>
        <p:nvSpPr>
          <p:cNvPr id="2" name="TextBox 1">
            <a:extLst>
              <a:ext uri="{FF2B5EF4-FFF2-40B4-BE49-F238E27FC236}">
                <a16:creationId xmlns:a16="http://schemas.microsoft.com/office/drawing/2014/main" id="{D436B21A-BE01-5EAB-3972-83196E59B9F6}"/>
              </a:ext>
            </a:extLst>
          </p:cNvPr>
          <p:cNvSpPr txBox="1"/>
          <p:nvPr/>
        </p:nvSpPr>
        <p:spPr>
          <a:xfrm>
            <a:off x="3276600" y="4676847"/>
            <a:ext cx="5798619" cy="1938992"/>
          </a:xfrm>
          <a:prstGeom prst="rect">
            <a:avLst/>
          </a:prstGeom>
          <a:noFill/>
        </p:spPr>
        <p:txBody>
          <a:bodyPr wrap="square" rtlCol="0">
            <a:spAutoFit/>
          </a:bodyPr>
          <a:lstStyle/>
          <a:p>
            <a:r>
              <a:rPr lang="en-GB" sz="2400" b="1">
                <a:solidFill>
                  <a:schemeClr val="bg1"/>
                </a:solidFill>
              </a:rPr>
              <a:t>Close your eyes and think of one of your friends.</a:t>
            </a:r>
          </a:p>
          <a:p>
            <a:r>
              <a:rPr lang="en-GB" sz="2400" b="1">
                <a:solidFill>
                  <a:schemeClr val="bg1"/>
                </a:solidFill>
              </a:rPr>
              <a:t>When you open your eyes share with the class why you think they are a good friend to you.</a:t>
            </a:r>
          </a:p>
        </p:txBody>
      </p:sp>
    </p:spTree>
    <p:extLst>
      <p:ext uri="{BB962C8B-B14F-4D97-AF65-F5344CB8AC3E}">
        <p14:creationId xmlns:p14="http://schemas.microsoft.com/office/powerpoint/2010/main" val="1901780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7F52AB-4D58-DC71-1028-0D69383589CB}"/>
              </a:ext>
            </a:extLst>
          </p:cNvPr>
          <p:cNvSpPr txBox="1"/>
          <p:nvPr/>
        </p:nvSpPr>
        <p:spPr>
          <a:xfrm>
            <a:off x="1150522" y="408558"/>
            <a:ext cx="6705600" cy="830997"/>
          </a:xfrm>
          <a:prstGeom prst="rect">
            <a:avLst/>
          </a:prstGeom>
          <a:noFill/>
        </p:spPr>
        <p:txBody>
          <a:bodyPr wrap="square" rtlCol="0">
            <a:spAutoFit/>
          </a:bodyPr>
          <a:lstStyle/>
          <a:p>
            <a:r>
              <a:rPr lang="en-GB" sz="4800" b="1">
                <a:solidFill>
                  <a:srgbClr val="FF0000"/>
                </a:solidFill>
                <a:latin typeface="Comic Sans MS" panose="030F0702030302020204" pitchFamily="66" charset="0"/>
              </a:rPr>
              <a:t>The Compliment Game</a:t>
            </a:r>
          </a:p>
        </p:txBody>
      </p:sp>
      <p:sp>
        <p:nvSpPr>
          <p:cNvPr id="3" name="TextBox 2">
            <a:extLst>
              <a:ext uri="{FF2B5EF4-FFF2-40B4-BE49-F238E27FC236}">
                <a16:creationId xmlns:a16="http://schemas.microsoft.com/office/drawing/2014/main" id="{8FD944E9-04F0-C8AC-7CB1-DF9E2009B607}"/>
              </a:ext>
            </a:extLst>
          </p:cNvPr>
          <p:cNvSpPr txBox="1"/>
          <p:nvPr/>
        </p:nvSpPr>
        <p:spPr>
          <a:xfrm>
            <a:off x="1943100" y="1228229"/>
            <a:ext cx="5257800" cy="523220"/>
          </a:xfrm>
          <a:prstGeom prst="rect">
            <a:avLst/>
          </a:prstGeom>
          <a:noFill/>
        </p:spPr>
        <p:txBody>
          <a:bodyPr wrap="square" rtlCol="0">
            <a:spAutoFit/>
          </a:bodyPr>
          <a:lstStyle/>
          <a:p>
            <a:pPr algn="ctr"/>
            <a:r>
              <a:rPr lang="en-GB" sz="2800" b="1">
                <a:solidFill>
                  <a:schemeClr val="bg1"/>
                </a:solidFill>
                <a:latin typeface="Comic Sans MS" panose="030F0702030302020204" pitchFamily="66" charset="0"/>
              </a:rPr>
              <a:t>What is a compliment?</a:t>
            </a:r>
          </a:p>
        </p:txBody>
      </p:sp>
      <p:sp>
        <p:nvSpPr>
          <p:cNvPr id="4" name="TextBox 3">
            <a:extLst>
              <a:ext uri="{FF2B5EF4-FFF2-40B4-BE49-F238E27FC236}">
                <a16:creationId xmlns:a16="http://schemas.microsoft.com/office/drawing/2014/main" id="{B6026E8D-EC97-7E08-E993-E330CF4E7F4F}"/>
              </a:ext>
            </a:extLst>
          </p:cNvPr>
          <p:cNvSpPr txBox="1"/>
          <p:nvPr/>
        </p:nvSpPr>
        <p:spPr>
          <a:xfrm>
            <a:off x="609600" y="1952773"/>
            <a:ext cx="8229600" cy="830997"/>
          </a:xfrm>
          <a:prstGeom prst="rect">
            <a:avLst/>
          </a:prstGeom>
          <a:noFill/>
        </p:spPr>
        <p:txBody>
          <a:bodyPr wrap="square" lIns="91440" tIns="45720" rIns="91440" bIns="45720" rtlCol="0" anchor="t">
            <a:spAutoFit/>
          </a:bodyPr>
          <a:lstStyle/>
          <a:p>
            <a:r>
              <a:rPr lang="en-GB" sz="2400">
                <a:solidFill>
                  <a:schemeClr val="bg1"/>
                </a:solidFill>
                <a:latin typeface="Comic Sans MS"/>
              </a:rPr>
              <a:t>A compliment is something nice you say to praise someone…</a:t>
            </a:r>
          </a:p>
        </p:txBody>
      </p:sp>
      <p:sp>
        <p:nvSpPr>
          <p:cNvPr id="5" name="Speech Bubble: Oval 4">
            <a:extLst>
              <a:ext uri="{FF2B5EF4-FFF2-40B4-BE49-F238E27FC236}">
                <a16:creationId xmlns:a16="http://schemas.microsoft.com/office/drawing/2014/main" id="{8CBE513B-850F-2058-B4AF-2E611F23B920}"/>
              </a:ext>
            </a:extLst>
          </p:cNvPr>
          <p:cNvSpPr/>
          <p:nvPr/>
        </p:nvSpPr>
        <p:spPr>
          <a:xfrm>
            <a:off x="2034346" y="2823022"/>
            <a:ext cx="3125483" cy="1250854"/>
          </a:xfrm>
          <a:prstGeom prst="wedgeEllipseCallout">
            <a:avLst>
              <a:gd name="adj1" fmla="val -51342"/>
              <a:gd name="adj2" fmla="val 85244"/>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51142DD-45D0-F33E-8CF1-9108204F2AB4}"/>
              </a:ext>
            </a:extLst>
          </p:cNvPr>
          <p:cNvSpPr txBox="1"/>
          <p:nvPr/>
        </p:nvSpPr>
        <p:spPr>
          <a:xfrm>
            <a:off x="2092137" y="3088301"/>
            <a:ext cx="3009900" cy="830997"/>
          </a:xfrm>
          <a:prstGeom prst="rect">
            <a:avLst/>
          </a:prstGeom>
          <a:noFill/>
        </p:spPr>
        <p:txBody>
          <a:bodyPr wrap="square" rtlCol="0">
            <a:spAutoFit/>
          </a:bodyPr>
          <a:lstStyle/>
          <a:p>
            <a:pPr algn="ctr"/>
            <a:r>
              <a:rPr lang="en-GB" sz="2400" b="1">
                <a:solidFill>
                  <a:srgbClr val="7030A0"/>
                </a:solidFill>
                <a:latin typeface="Comic Sans MS" panose="030F0702030302020204" pitchFamily="66" charset="0"/>
              </a:rPr>
              <a:t>You look lovely today.</a:t>
            </a:r>
          </a:p>
        </p:txBody>
      </p:sp>
      <p:sp>
        <p:nvSpPr>
          <p:cNvPr id="7" name="Speech Bubble: Oval 6">
            <a:extLst>
              <a:ext uri="{FF2B5EF4-FFF2-40B4-BE49-F238E27FC236}">
                <a16:creationId xmlns:a16="http://schemas.microsoft.com/office/drawing/2014/main" id="{5EDEB94F-3814-75CE-D172-6A476CDAE7E3}"/>
              </a:ext>
            </a:extLst>
          </p:cNvPr>
          <p:cNvSpPr/>
          <p:nvPr/>
        </p:nvSpPr>
        <p:spPr>
          <a:xfrm>
            <a:off x="6165475" y="4541774"/>
            <a:ext cx="2819400" cy="1359350"/>
          </a:xfrm>
          <a:prstGeom prst="wedgeEllipseCallout">
            <a:avLst>
              <a:gd name="adj1" fmla="val -57048"/>
              <a:gd name="adj2" fmla="val 5228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51EB5FDE-83A3-7E22-61B2-A80B7256DEDE}"/>
              </a:ext>
            </a:extLst>
          </p:cNvPr>
          <p:cNvSpPr txBox="1"/>
          <p:nvPr/>
        </p:nvSpPr>
        <p:spPr>
          <a:xfrm>
            <a:off x="6247117" y="4800599"/>
            <a:ext cx="2514600" cy="954107"/>
          </a:xfrm>
          <a:prstGeom prst="rect">
            <a:avLst/>
          </a:prstGeom>
          <a:noFill/>
        </p:spPr>
        <p:txBody>
          <a:bodyPr wrap="square" rtlCol="0">
            <a:spAutoFit/>
          </a:bodyPr>
          <a:lstStyle/>
          <a:p>
            <a:pPr algn="ctr"/>
            <a:r>
              <a:rPr lang="en-GB" sz="2800" b="1">
                <a:solidFill>
                  <a:srgbClr val="00B050"/>
                </a:solidFill>
              </a:rPr>
              <a:t>You are very kind.</a:t>
            </a:r>
          </a:p>
        </p:txBody>
      </p:sp>
      <p:sp>
        <p:nvSpPr>
          <p:cNvPr id="10" name="Speech Bubble: Oval 9">
            <a:extLst>
              <a:ext uri="{FF2B5EF4-FFF2-40B4-BE49-F238E27FC236}">
                <a16:creationId xmlns:a16="http://schemas.microsoft.com/office/drawing/2014/main" id="{109F6B30-3283-DABB-BAF2-99DE4BB654D0}"/>
              </a:ext>
            </a:extLst>
          </p:cNvPr>
          <p:cNvSpPr/>
          <p:nvPr/>
        </p:nvSpPr>
        <p:spPr>
          <a:xfrm>
            <a:off x="3272597" y="4656456"/>
            <a:ext cx="2637063" cy="990528"/>
          </a:xfrm>
          <a:prstGeom prst="wedgeEllipseCallout">
            <a:avLst>
              <a:gd name="adj1" fmla="val -51300"/>
              <a:gd name="adj2" fmla="val 83996"/>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A314A98C-38E6-AE14-979A-43B0B3B4820E}"/>
              </a:ext>
            </a:extLst>
          </p:cNvPr>
          <p:cNvSpPr txBox="1"/>
          <p:nvPr/>
        </p:nvSpPr>
        <p:spPr>
          <a:xfrm>
            <a:off x="3238500" y="4815987"/>
            <a:ext cx="2703817" cy="830997"/>
          </a:xfrm>
          <a:prstGeom prst="rect">
            <a:avLst/>
          </a:prstGeom>
          <a:noFill/>
        </p:spPr>
        <p:txBody>
          <a:bodyPr wrap="square" rtlCol="0">
            <a:spAutoFit/>
          </a:bodyPr>
          <a:lstStyle/>
          <a:p>
            <a:pPr algn="ctr"/>
            <a:r>
              <a:rPr lang="en-GB" sz="2400" b="1">
                <a:solidFill>
                  <a:srgbClr val="FFC000"/>
                </a:solidFill>
                <a:latin typeface="Comic Sans MS" panose="030F0702030302020204" pitchFamily="66" charset="0"/>
              </a:rPr>
              <a:t>You are so funny</a:t>
            </a:r>
            <a:r>
              <a:rPr lang="en-GB" sz="2000" b="1">
                <a:solidFill>
                  <a:srgbClr val="FFC000"/>
                </a:solidFill>
                <a:latin typeface="Comic Sans MS" panose="030F0702030302020204" pitchFamily="66" charset="0"/>
              </a:rPr>
              <a:t>.</a:t>
            </a:r>
          </a:p>
        </p:txBody>
      </p:sp>
      <p:sp>
        <p:nvSpPr>
          <p:cNvPr id="12" name="Speech Bubble: Oval 11">
            <a:extLst>
              <a:ext uri="{FF2B5EF4-FFF2-40B4-BE49-F238E27FC236}">
                <a16:creationId xmlns:a16="http://schemas.microsoft.com/office/drawing/2014/main" id="{E3BDA7AC-9D5B-0B83-65F7-73443990D938}"/>
              </a:ext>
            </a:extLst>
          </p:cNvPr>
          <p:cNvSpPr/>
          <p:nvPr/>
        </p:nvSpPr>
        <p:spPr>
          <a:xfrm>
            <a:off x="5517777" y="2814338"/>
            <a:ext cx="3027510" cy="1193653"/>
          </a:xfrm>
          <a:prstGeom prst="wedgeEllipseCallout">
            <a:avLst>
              <a:gd name="adj1" fmla="val -58461"/>
              <a:gd name="adj2" fmla="val 75787"/>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E2AFD9C-2832-C3EB-0CA2-9210A75047D8}"/>
              </a:ext>
            </a:extLst>
          </p:cNvPr>
          <p:cNvSpPr txBox="1"/>
          <p:nvPr/>
        </p:nvSpPr>
        <p:spPr>
          <a:xfrm>
            <a:off x="5602782" y="3066135"/>
            <a:ext cx="2857500" cy="830997"/>
          </a:xfrm>
          <a:prstGeom prst="rect">
            <a:avLst/>
          </a:prstGeom>
          <a:noFill/>
        </p:spPr>
        <p:txBody>
          <a:bodyPr wrap="square" rtlCol="0">
            <a:spAutoFit/>
          </a:bodyPr>
          <a:lstStyle/>
          <a:p>
            <a:pPr algn="ctr"/>
            <a:r>
              <a:rPr lang="en-GB" sz="2400" b="1">
                <a:solidFill>
                  <a:srgbClr val="C00000"/>
                </a:solidFill>
                <a:latin typeface="Comic Sans MS" panose="030F0702030302020204" pitchFamily="66" charset="0"/>
              </a:rPr>
              <a:t>You make me smile.</a:t>
            </a:r>
          </a:p>
        </p:txBody>
      </p:sp>
      <p:pic>
        <p:nvPicPr>
          <p:cNvPr id="14" name="Picture 13" descr="Graphical user interface, text&#10;&#10;Description automatically generated">
            <a:extLst>
              <a:ext uri="{FF2B5EF4-FFF2-40B4-BE49-F238E27FC236}">
                <a16:creationId xmlns:a16="http://schemas.microsoft.com/office/drawing/2014/main" id="{32468409-8F2F-7106-38DE-8AD56A8D77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6705599" y="6327814"/>
            <a:ext cx="2301047" cy="480489"/>
          </a:xfrm>
          <a:prstGeom prst="rect">
            <a:avLst/>
          </a:prstGeom>
        </p:spPr>
      </p:pic>
      <p:pic>
        <p:nvPicPr>
          <p:cNvPr id="9" name="Picture 8" descr="A picture containing icon&#10;&#10;Description automatically generated">
            <a:extLst>
              <a:ext uri="{FF2B5EF4-FFF2-40B4-BE49-F238E27FC236}">
                <a16:creationId xmlns:a16="http://schemas.microsoft.com/office/drawing/2014/main" id="{B82A22FA-2367-F9DD-1992-6984A43A15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701854"/>
            <a:ext cx="2819400" cy="2106449"/>
          </a:xfrm>
          <a:prstGeom prst="rect">
            <a:avLst/>
          </a:prstGeom>
        </p:spPr>
      </p:pic>
    </p:spTree>
    <p:extLst>
      <p:ext uri="{BB962C8B-B14F-4D97-AF65-F5344CB8AC3E}">
        <p14:creationId xmlns:p14="http://schemas.microsoft.com/office/powerpoint/2010/main" val="1860798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E3C3F9-363B-1B8E-A8A1-EED87A820838}"/>
              </a:ext>
            </a:extLst>
          </p:cNvPr>
          <p:cNvSpPr txBox="1"/>
          <p:nvPr/>
        </p:nvSpPr>
        <p:spPr>
          <a:xfrm>
            <a:off x="1143000" y="533400"/>
            <a:ext cx="6705600" cy="830997"/>
          </a:xfrm>
          <a:prstGeom prst="rect">
            <a:avLst/>
          </a:prstGeom>
          <a:noFill/>
        </p:spPr>
        <p:txBody>
          <a:bodyPr wrap="square" rtlCol="0">
            <a:spAutoFit/>
          </a:bodyPr>
          <a:lstStyle/>
          <a:p>
            <a:r>
              <a:rPr lang="en-GB" sz="4800" b="1">
                <a:solidFill>
                  <a:srgbClr val="FF0000"/>
                </a:solidFill>
                <a:latin typeface="Comic Sans MS" panose="030F0702030302020204" pitchFamily="66" charset="0"/>
              </a:rPr>
              <a:t>The Compliment Game</a:t>
            </a:r>
          </a:p>
        </p:txBody>
      </p:sp>
      <p:sp>
        <p:nvSpPr>
          <p:cNvPr id="3" name="TextBox 2">
            <a:extLst>
              <a:ext uri="{FF2B5EF4-FFF2-40B4-BE49-F238E27FC236}">
                <a16:creationId xmlns:a16="http://schemas.microsoft.com/office/drawing/2014/main" id="{D65965A7-2EC4-5797-2715-D1F9306F284A}"/>
              </a:ext>
            </a:extLst>
          </p:cNvPr>
          <p:cNvSpPr txBox="1"/>
          <p:nvPr/>
        </p:nvSpPr>
        <p:spPr>
          <a:xfrm>
            <a:off x="623207" y="1628507"/>
            <a:ext cx="7620000" cy="3970318"/>
          </a:xfrm>
          <a:prstGeom prst="rect">
            <a:avLst/>
          </a:prstGeom>
          <a:noFill/>
        </p:spPr>
        <p:txBody>
          <a:bodyPr wrap="square" rtlCol="0">
            <a:spAutoFit/>
          </a:bodyPr>
          <a:lstStyle/>
          <a:p>
            <a:pPr marL="285750" indent="-285750">
              <a:buFont typeface="Arial" panose="020B0604020202020204" pitchFamily="34" charset="0"/>
              <a:buChar char="•"/>
            </a:pPr>
            <a:r>
              <a:rPr lang="en-GB" sz="2400">
                <a:solidFill>
                  <a:schemeClr val="bg1"/>
                </a:solidFill>
                <a:latin typeface="Comic Sans MS" panose="030F0702030302020204" pitchFamily="66" charset="0"/>
              </a:rPr>
              <a:t>Work in groups of 6/8.</a:t>
            </a:r>
          </a:p>
          <a:p>
            <a:pPr marL="285750" indent="-285750">
              <a:buFont typeface="Arial" panose="020B0604020202020204" pitchFamily="34" charset="0"/>
              <a:buChar char="•"/>
            </a:pPr>
            <a:endParaRPr lang="en-GB" sz="2400">
              <a:solidFill>
                <a:schemeClr val="bg1"/>
              </a:solidFill>
              <a:latin typeface="Comic Sans MS" panose="030F0702030302020204" pitchFamily="66" charset="0"/>
            </a:endParaRPr>
          </a:p>
          <a:p>
            <a:pPr marL="285750" indent="-285750">
              <a:buFont typeface="Arial" panose="020B0604020202020204" pitchFamily="34" charset="0"/>
              <a:buChar char="•"/>
            </a:pPr>
            <a:r>
              <a:rPr lang="en-GB" sz="2400">
                <a:solidFill>
                  <a:schemeClr val="bg1"/>
                </a:solidFill>
                <a:latin typeface="Comic Sans MS" panose="030F0702030302020204" pitchFamily="66" charset="0"/>
              </a:rPr>
              <a:t>Sit/stand in a circle and pass the beanbag to someone in group and give them a compliment. (Focus on the things that make them a good friend).</a:t>
            </a:r>
          </a:p>
          <a:p>
            <a:endParaRPr lang="en-GB" sz="2400">
              <a:solidFill>
                <a:schemeClr val="bg1"/>
              </a:solidFill>
              <a:latin typeface="Comic Sans MS" panose="030F0702030302020204" pitchFamily="66" charset="0"/>
            </a:endParaRPr>
          </a:p>
          <a:p>
            <a:pPr marL="285750" indent="-285750">
              <a:buFont typeface="Arial" panose="020B0604020202020204" pitchFamily="34" charset="0"/>
              <a:buChar char="•"/>
            </a:pPr>
            <a:r>
              <a:rPr lang="en-GB" sz="2400">
                <a:solidFill>
                  <a:schemeClr val="bg1"/>
                </a:solidFill>
                <a:latin typeface="Comic Sans MS" panose="030F0702030302020204" pitchFamily="66" charset="0"/>
              </a:rPr>
              <a:t>Make sure each person gets to give and receive at least 1  compliment.</a:t>
            </a:r>
          </a:p>
          <a:p>
            <a:endParaRPr lang="en-GB">
              <a:solidFill>
                <a:schemeClr val="bg1"/>
              </a:solidFill>
            </a:endParaRPr>
          </a:p>
          <a:p>
            <a:endParaRPr lang="en-GB">
              <a:solidFill>
                <a:schemeClr val="bg1"/>
              </a:solidFill>
            </a:endParaRPr>
          </a:p>
        </p:txBody>
      </p:sp>
      <p:pic>
        <p:nvPicPr>
          <p:cNvPr id="3074" name="Picture 2" descr="20 Bean Bag Activities Your Kids Will Love - Empowered Parents">
            <a:extLst>
              <a:ext uri="{FF2B5EF4-FFF2-40B4-BE49-F238E27FC236}">
                <a16:creationId xmlns:a16="http://schemas.microsoft.com/office/drawing/2014/main" id="{BB84392D-4B09-2954-36D1-D315AA0D1C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4998410"/>
            <a:ext cx="1657350" cy="1515291"/>
          </a:xfrm>
          <a:prstGeom prst="rect">
            <a:avLst/>
          </a:prstGeom>
          <a:noFill/>
          <a:extLst>
            <a:ext uri="{909E8E84-426E-40DD-AFC4-6F175D3DCCD1}">
              <a14:hiddenFill xmlns:a14="http://schemas.microsoft.com/office/drawing/2010/main">
                <a:solidFill>
                  <a:srgbClr val="FFFFFF"/>
                </a:solidFill>
              </a14:hiddenFill>
            </a:ext>
          </a:extLst>
        </p:spPr>
      </p:pic>
      <p:sp>
        <p:nvSpPr>
          <p:cNvPr id="6" name="Heart 5">
            <a:extLst>
              <a:ext uri="{FF2B5EF4-FFF2-40B4-BE49-F238E27FC236}">
                <a16:creationId xmlns:a16="http://schemas.microsoft.com/office/drawing/2014/main" id="{D72DF40E-D327-30E3-D20C-6CFF5D119012}"/>
              </a:ext>
            </a:extLst>
          </p:cNvPr>
          <p:cNvSpPr/>
          <p:nvPr/>
        </p:nvSpPr>
        <p:spPr>
          <a:xfrm>
            <a:off x="1257300" y="5105400"/>
            <a:ext cx="1790700" cy="1454221"/>
          </a:xfrm>
          <a:prstGeom prst="hear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C8D09CC-41AE-F5DE-1736-D8F4546D18EA}"/>
              </a:ext>
            </a:extLst>
          </p:cNvPr>
          <p:cNvSpPr txBox="1"/>
          <p:nvPr/>
        </p:nvSpPr>
        <p:spPr>
          <a:xfrm>
            <a:off x="1476375" y="5432891"/>
            <a:ext cx="1352550" cy="646331"/>
          </a:xfrm>
          <a:prstGeom prst="rect">
            <a:avLst/>
          </a:prstGeom>
          <a:noFill/>
        </p:spPr>
        <p:txBody>
          <a:bodyPr wrap="square" rtlCol="0">
            <a:spAutoFit/>
          </a:bodyPr>
          <a:lstStyle/>
          <a:p>
            <a:pPr algn="ctr"/>
            <a:r>
              <a:rPr lang="en-GB">
                <a:solidFill>
                  <a:srgbClr val="FF0000"/>
                </a:solidFill>
              </a:rPr>
              <a:t>You are a great friend!</a:t>
            </a:r>
          </a:p>
        </p:txBody>
      </p:sp>
      <p:pic>
        <p:nvPicPr>
          <p:cNvPr id="9" name="Picture 8" descr="Graphical user interface, text&#10;&#10;Description automatically generated">
            <a:extLst>
              <a:ext uri="{FF2B5EF4-FFF2-40B4-BE49-F238E27FC236}">
                <a16:creationId xmlns:a16="http://schemas.microsoft.com/office/drawing/2014/main" id="{BE537899-71AD-C29C-A2E5-965EDF9FBB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8366" b="38200"/>
          <a:stretch/>
        </p:blipFill>
        <p:spPr>
          <a:xfrm>
            <a:off x="6698076" y="0"/>
            <a:ext cx="2301047" cy="480489"/>
          </a:xfrm>
          <a:prstGeom prst="rect">
            <a:avLst/>
          </a:prstGeom>
        </p:spPr>
      </p:pic>
    </p:spTree>
    <p:extLst>
      <p:ext uri="{BB962C8B-B14F-4D97-AF65-F5344CB8AC3E}">
        <p14:creationId xmlns:p14="http://schemas.microsoft.com/office/powerpoint/2010/main" val="219355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DBC7223A-E90A-0B28-CD4A-F0ADE29ECE05}"/>
              </a:ext>
            </a:extLst>
          </p:cNvPr>
          <p:cNvPicPr>
            <a:picLocks noChangeAspect="1"/>
          </p:cNvPicPr>
          <p:nvPr/>
        </p:nvPicPr>
        <p:blipFill>
          <a:blip r:embed="rId3"/>
          <a:stretch>
            <a:fillRect/>
          </a:stretch>
        </p:blipFill>
        <p:spPr>
          <a:xfrm>
            <a:off x="59804" y="-258907"/>
            <a:ext cx="1651765" cy="1031591"/>
          </a:xfrm>
          <a:prstGeom prst="rect">
            <a:avLst/>
          </a:prstGeom>
        </p:spPr>
      </p:pic>
      <p:sp>
        <p:nvSpPr>
          <p:cNvPr id="3" name="TextBox 2">
            <a:extLst>
              <a:ext uri="{FF2B5EF4-FFF2-40B4-BE49-F238E27FC236}">
                <a16:creationId xmlns:a16="http://schemas.microsoft.com/office/drawing/2014/main" id="{8D3BB8C7-733A-62D1-E897-32AE18D7D355}"/>
              </a:ext>
            </a:extLst>
          </p:cNvPr>
          <p:cNvSpPr txBox="1"/>
          <p:nvPr/>
        </p:nvSpPr>
        <p:spPr>
          <a:xfrm>
            <a:off x="672235" y="478492"/>
            <a:ext cx="6477002"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4000" b="1" i="0" u="none" strike="noStrike" kern="0" cap="none" spc="0" normalizeH="0" baseline="0" noProof="0" dirty="0">
                <a:ln>
                  <a:noFill/>
                </a:ln>
                <a:solidFill>
                  <a:srgbClr val="FF0000"/>
                </a:solidFill>
                <a:effectLst/>
                <a:uLnTx/>
                <a:uFillTx/>
                <a:latin typeface="Comic Sans MS" panose="030F0702030302020204" pitchFamily="66" charset="0"/>
                <a:ea typeface="+mn-ea"/>
                <a:cs typeface="Arial"/>
                <a:sym typeface="Arial"/>
              </a:rPr>
              <a:t>What are enterprise skills?</a:t>
            </a:r>
          </a:p>
        </p:txBody>
      </p:sp>
      <p:sp>
        <p:nvSpPr>
          <p:cNvPr id="5" name="TextBox 4">
            <a:extLst>
              <a:ext uri="{FF2B5EF4-FFF2-40B4-BE49-F238E27FC236}">
                <a16:creationId xmlns:a16="http://schemas.microsoft.com/office/drawing/2014/main" id="{FD0A3501-B7E4-3588-C9C6-FD2CA5B7321C}"/>
              </a:ext>
            </a:extLst>
          </p:cNvPr>
          <p:cNvSpPr txBox="1"/>
          <p:nvPr/>
        </p:nvSpPr>
        <p:spPr>
          <a:xfrm>
            <a:off x="593970" y="2260946"/>
            <a:ext cx="3316766"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a:ln/>
                <a:solidFill>
                  <a:srgbClr val="000000"/>
                </a:solidFill>
                <a:effectLst/>
                <a:uLnTx/>
                <a:uFillTx/>
                <a:latin typeface="Comic Sans MS" panose="030F0702030302020204" pitchFamily="66" charset="0"/>
                <a:ea typeface="+mn-ea"/>
                <a:cs typeface="Arial"/>
                <a:sym typeface="Arial"/>
              </a:rPr>
              <a:t>Problem solving</a:t>
            </a:r>
          </a:p>
        </p:txBody>
      </p:sp>
      <p:sp>
        <p:nvSpPr>
          <p:cNvPr id="9" name="TextBox 8">
            <a:extLst>
              <a:ext uri="{FF2B5EF4-FFF2-40B4-BE49-F238E27FC236}">
                <a16:creationId xmlns:a16="http://schemas.microsoft.com/office/drawing/2014/main" id="{FCDF6C7D-E07A-378A-7C26-AB37FF44CB42}"/>
              </a:ext>
            </a:extLst>
          </p:cNvPr>
          <p:cNvSpPr txBox="1"/>
          <p:nvPr/>
        </p:nvSpPr>
        <p:spPr>
          <a:xfrm>
            <a:off x="6385560" y="2254987"/>
            <a:ext cx="2509520"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a:ln/>
                <a:solidFill>
                  <a:srgbClr val="000000"/>
                </a:solidFill>
                <a:effectLst/>
                <a:uLnTx/>
                <a:uFillTx/>
                <a:latin typeface="Comic Sans MS" panose="030F0702030302020204" pitchFamily="66" charset="0"/>
                <a:ea typeface="+mn-ea"/>
                <a:cs typeface="Arial"/>
                <a:sym typeface="Arial"/>
              </a:rPr>
              <a:t>Leadership</a:t>
            </a:r>
          </a:p>
        </p:txBody>
      </p:sp>
      <p:sp>
        <p:nvSpPr>
          <p:cNvPr id="10" name="TextBox 9">
            <a:extLst>
              <a:ext uri="{FF2B5EF4-FFF2-40B4-BE49-F238E27FC236}">
                <a16:creationId xmlns:a16="http://schemas.microsoft.com/office/drawing/2014/main" id="{7FEE3043-9E4F-6755-0B59-876E81D81AA5}"/>
              </a:ext>
            </a:extLst>
          </p:cNvPr>
          <p:cNvSpPr txBox="1"/>
          <p:nvPr/>
        </p:nvSpPr>
        <p:spPr>
          <a:xfrm>
            <a:off x="6073727" y="3319545"/>
            <a:ext cx="2590800"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a:ln/>
                <a:solidFill>
                  <a:srgbClr val="000000"/>
                </a:solidFill>
                <a:effectLst/>
                <a:uLnTx/>
                <a:uFillTx/>
                <a:latin typeface="Comic Sans MS" panose="030F0702030302020204" pitchFamily="66" charset="0"/>
                <a:ea typeface="+mn-ea"/>
                <a:cs typeface="Arial"/>
                <a:sym typeface="Arial"/>
              </a:rPr>
              <a:t>Determination</a:t>
            </a:r>
          </a:p>
        </p:txBody>
      </p:sp>
      <p:sp>
        <p:nvSpPr>
          <p:cNvPr id="11" name="TextBox 10">
            <a:extLst>
              <a:ext uri="{FF2B5EF4-FFF2-40B4-BE49-F238E27FC236}">
                <a16:creationId xmlns:a16="http://schemas.microsoft.com/office/drawing/2014/main" id="{B0DB4625-16ED-3641-C098-EA31C1BBAA6C}"/>
              </a:ext>
            </a:extLst>
          </p:cNvPr>
          <p:cNvSpPr txBox="1"/>
          <p:nvPr/>
        </p:nvSpPr>
        <p:spPr>
          <a:xfrm>
            <a:off x="479473" y="3319545"/>
            <a:ext cx="2464191"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dirty="0">
                <a:ln/>
                <a:solidFill>
                  <a:srgbClr val="000000"/>
                </a:solidFill>
                <a:effectLst/>
                <a:uLnTx/>
                <a:uFillTx/>
                <a:latin typeface="Comic Sans MS" panose="030F0702030302020204" pitchFamily="66" charset="0"/>
                <a:ea typeface="+mn-ea"/>
                <a:cs typeface="Arial"/>
                <a:sym typeface="Arial"/>
              </a:rPr>
              <a:t>Teamwork</a:t>
            </a:r>
          </a:p>
        </p:txBody>
      </p:sp>
      <p:sp>
        <p:nvSpPr>
          <p:cNvPr id="12" name="TextBox 11">
            <a:extLst>
              <a:ext uri="{FF2B5EF4-FFF2-40B4-BE49-F238E27FC236}">
                <a16:creationId xmlns:a16="http://schemas.microsoft.com/office/drawing/2014/main" id="{8F2CEEF5-6699-4A8F-4DA1-7044671860CF}"/>
              </a:ext>
            </a:extLst>
          </p:cNvPr>
          <p:cNvSpPr txBox="1"/>
          <p:nvPr/>
        </p:nvSpPr>
        <p:spPr>
          <a:xfrm>
            <a:off x="1099193" y="4593931"/>
            <a:ext cx="2306320"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1" i="0" u="none" strike="noStrike" kern="0" cap="none" spc="0" normalizeH="0" baseline="0" noProof="0" dirty="0">
                <a:ln/>
                <a:solidFill>
                  <a:srgbClr val="000000"/>
                </a:solidFill>
                <a:effectLst/>
                <a:uLnTx/>
                <a:uFillTx/>
                <a:latin typeface="Comic Sans MS" panose="030F0702030302020204" pitchFamily="66" charset="0"/>
                <a:ea typeface="+mn-ea"/>
                <a:cs typeface="Arial"/>
                <a:sym typeface="Arial"/>
              </a:rPr>
              <a:t> </a:t>
            </a:r>
            <a:r>
              <a:rPr kumimoji="0" lang="en-GB" sz="2800" b="1" i="0" u="none" strike="noStrike" kern="0" cap="none" spc="0" normalizeH="0" baseline="0" noProof="0" dirty="0">
                <a:ln/>
                <a:solidFill>
                  <a:srgbClr val="000000"/>
                </a:solidFill>
                <a:effectLst/>
                <a:uLnTx/>
                <a:uFillTx/>
                <a:latin typeface="Comic Sans MS" panose="030F0702030302020204" pitchFamily="66" charset="0"/>
                <a:ea typeface="+mn-ea"/>
                <a:cs typeface="Arial"/>
                <a:sym typeface="Arial"/>
              </a:rPr>
              <a:t>Creative</a:t>
            </a:r>
            <a:endParaRPr kumimoji="0" lang="en-GB" sz="2400" b="1" i="0" u="none" strike="noStrike" kern="0" cap="none" spc="0" normalizeH="0" baseline="0" noProof="0" dirty="0">
              <a:ln/>
              <a:solidFill>
                <a:srgbClr val="000000"/>
              </a:solidFill>
              <a:effectLst/>
              <a:uLnTx/>
              <a:uFillTx/>
              <a:latin typeface="Comic Sans MS" panose="030F0702030302020204" pitchFamily="66" charset="0"/>
              <a:ea typeface="+mn-ea"/>
              <a:cs typeface="Arial"/>
              <a:sym typeface="Arial"/>
            </a:endParaRPr>
          </a:p>
        </p:txBody>
      </p:sp>
      <p:sp>
        <p:nvSpPr>
          <p:cNvPr id="13" name="TextBox 12">
            <a:extLst>
              <a:ext uri="{FF2B5EF4-FFF2-40B4-BE49-F238E27FC236}">
                <a16:creationId xmlns:a16="http://schemas.microsoft.com/office/drawing/2014/main" id="{E0EF753E-9A1D-C759-9D0A-F61883BAC3EE}"/>
              </a:ext>
            </a:extLst>
          </p:cNvPr>
          <p:cNvSpPr txBox="1"/>
          <p:nvPr/>
        </p:nvSpPr>
        <p:spPr>
          <a:xfrm>
            <a:off x="4783981" y="4632279"/>
            <a:ext cx="3014981"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dirty="0">
                <a:ln/>
                <a:solidFill>
                  <a:srgbClr val="000000"/>
                </a:solidFill>
                <a:effectLst/>
                <a:uLnTx/>
                <a:uFillTx/>
                <a:latin typeface="Comic Sans MS" panose="030F0702030302020204" pitchFamily="66" charset="0"/>
                <a:ea typeface="+mn-ea"/>
                <a:cs typeface="Arial"/>
                <a:sym typeface="Arial"/>
              </a:rPr>
              <a:t>Confidence</a:t>
            </a:r>
          </a:p>
        </p:txBody>
      </p:sp>
      <p:sp>
        <p:nvSpPr>
          <p:cNvPr id="15" name="TextBox 14">
            <a:extLst>
              <a:ext uri="{FF2B5EF4-FFF2-40B4-BE49-F238E27FC236}">
                <a16:creationId xmlns:a16="http://schemas.microsoft.com/office/drawing/2014/main" id="{A4B65BB9-2936-7BFC-1285-A7AC1EFB2EA6}"/>
              </a:ext>
            </a:extLst>
          </p:cNvPr>
          <p:cNvSpPr txBox="1"/>
          <p:nvPr/>
        </p:nvSpPr>
        <p:spPr>
          <a:xfrm>
            <a:off x="3108402" y="3777945"/>
            <a:ext cx="3027680"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dirty="0">
                <a:ln/>
                <a:solidFill>
                  <a:srgbClr val="000000"/>
                </a:solidFill>
                <a:effectLst/>
                <a:uLnTx/>
                <a:uFillTx/>
                <a:latin typeface="Comic Sans MS" panose="030F0702030302020204" pitchFamily="66" charset="0"/>
                <a:ea typeface="+mn-ea"/>
                <a:cs typeface="Arial"/>
                <a:sym typeface="Arial"/>
              </a:rPr>
              <a:t>Communication</a:t>
            </a:r>
          </a:p>
        </p:txBody>
      </p:sp>
      <p:sp>
        <p:nvSpPr>
          <p:cNvPr id="17" name="TextBox 16">
            <a:extLst>
              <a:ext uri="{FF2B5EF4-FFF2-40B4-BE49-F238E27FC236}">
                <a16:creationId xmlns:a16="http://schemas.microsoft.com/office/drawing/2014/main" id="{31D098BD-5CDC-9FA9-4E7D-05C5C7F16626}"/>
              </a:ext>
            </a:extLst>
          </p:cNvPr>
          <p:cNvSpPr txBox="1"/>
          <p:nvPr/>
        </p:nvSpPr>
        <p:spPr>
          <a:xfrm>
            <a:off x="3700907" y="2700349"/>
            <a:ext cx="2166148" cy="52322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dirty="0">
                <a:ln/>
                <a:solidFill>
                  <a:srgbClr val="000000"/>
                </a:solidFill>
                <a:effectLst/>
                <a:uLnTx/>
                <a:uFillTx/>
                <a:latin typeface="Comic Sans MS" panose="030F0702030302020204" pitchFamily="66" charset="0"/>
                <a:ea typeface="+mn-ea"/>
                <a:cs typeface="Arial"/>
                <a:sym typeface="Arial"/>
              </a:rPr>
              <a:t>Resilience</a:t>
            </a:r>
          </a:p>
        </p:txBody>
      </p:sp>
    </p:spTree>
    <p:extLst>
      <p:ext uri="{BB962C8B-B14F-4D97-AF65-F5344CB8AC3E}">
        <p14:creationId xmlns:p14="http://schemas.microsoft.com/office/powerpoint/2010/main" val="30496241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0" grpId="0"/>
      <p:bldP spid="11" grpId="0"/>
      <p:bldP spid="12" grpId="0"/>
      <p:bldP spid="13" grpId="0"/>
      <p:bldP spid="15"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152190-C73A-3A43-BF9A-3614C6827257}"/>
              </a:ext>
            </a:extLst>
          </p:cNvPr>
          <p:cNvSpPr txBox="1"/>
          <p:nvPr/>
        </p:nvSpPr>
        <p:spPr>
          <a:xfrm>
            <a:off x="685800" y="440320"/>
            <a:ext cx="7848600" cy="1077218"/>
          </a:xfrm>
          <a:prstGeom prst="rect">
            <a:avLst/>
          </a:prstGeom>
          <a:noFill/>
        </p:spPr>
        <p:txBody>
          <a:bodyPr wrap="square" rtlCol="0">
            <a:spAutoFit/>
          </a:bodyPr>
          <a:lstStyle/>
          <a:p>
            <a:pPr algn="ctr"/>
            <a:r>
              <a:rPr lang="en-GB" sz="3200" dirty="0">
                <a:solidFill>
                  <a:schemeClr val="bg1"/>
                </a:solidFill>
                <a:latin typeface="Calibri" charset="0"/>
                <a:ea typeface="Calibri" charset="0"/>
                <a:cs typeface="Calibri" charset="0"/>
              </a:rPr>
              <a:t>How has it made you feel hearing the nice things your friends have said about you?</a:t>
            </a:r>
            <a:endParaRPr lang="en-GB" sz="3200" dirty="0">
              <a:latin typeface="Calibri" charset="0"/>
              <a:ea typeface="Calibri" charset="0"/>
              <a:cs typeface="Calibri" charset="0"/>
            </a:endParaRPr>
          </a:p>
        </p:txBody>
      </p:sp>
      <p:sp>
        <p:nvSpPr>
          <p:cNvPr id="3" name="TextBox 2">
            <a:extLst>
              <a:ext uri="{FF2B5EF4-FFF2-40B4-BE49-F238E27FC236}">
                <a16:creationId xmlns:a16="http://schemas.microsoft.com/office/drawing/2014/main" id="{F736C350-4F5B-C947-84E0-046688271F92}"/>
              </a:ext>
            </a:extLst>
          </p:cNvPr>
          <p:cNvSpPr txBox="1"/>
          <p:nvPr/>
        </p:nvSpPr>
        <p:spPr>
          <a:xfrm>
            <a:off x="532818" y="2956063"/>
            <a:ext cx="8382582" cy="1077218"/>
          </a:xfrm>
          <a:prstGeom prst="rect">
            <a:avLst/>
          </a:prstGeom>
          <a:noFill/>
        </p:spPr>
        <p:txBody>
          <a:bodyPr wrap="square" rtlCol="0">
            <a:spAutoFit/>
          </a:bodyPr>
          <a:lstStyle/>
          <a:p>
            <a:pPr algn="ctr"/>
            <a:r>
              <a:rPr lang="en-GB" sz="3200" dirty="0">
                <a:solidFill>
                  <a:schemeClr val="bg1"/>
                </a:solidFill>
                <a:latin typeface="Calibri" charset="0"/>
                <a:ea typeface="Calibri" charset="0"/>
                <a:cs typeface="Calibri" charset="0"/>
              </a:rPr>
              <a:t>How does it feel sharing nice things about others?</a:t>
            </a:r>
            <a:endParaRPr lang="en-GB" sz="3200" dirty="0">
              <a:latin typeface="Calibri" charset="0"/>
              <a:ea typeface="Calibri" charset="0"/>
              <a:cs typeface="Calibri" charset="0"/>
            </a:endParaRPr>
          </a:p>
        </p:txBody>
      </p:sp>
      <p:pic>
        <p:nvPicPr>
          <p:cNvPr id="1026" name="Picture 2" descr="Cartoon child emotions Images, Stock Photos &amp; Vectors | Shutterstock">
            <a:extLst>
              <a:ext uri="{FF2B5EF4-FFF2-40B4-BE49-F238E27FC236}">
                <a16:creationId xmlns:a16="http://schemas.microsoft.com/office/drawing/2014/main" id="{2D37A222-7EA5-5045-8D64-6A6B658860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324" b="5000"/>
          <a:stretch/>
        </p:blipFill>
        <p:spPr bwMode="auto">
          <a:xfrm>
            <a:off x="5469649" y="4306160"/>
            <a:ext cx="3656857" cy="24978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raphical user interface, text&#10;&#10;Description automatically generated">
            <a:extLst>
              <a:ext uri="{FF2B5EF4-FFF2-40B4-BE49-F238E27FC236}">
                <a16:creationId xmlns:a16="http://schemas.microsoft.com/office/drawing/2014/main" id="{5B64405E-9BD9-674F-A487-377701B4218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8366" b="38200"/>
          <a:stretch/>
        </p:blipFill>
        <p:spPr>
          <a:xfrm>
            <a:off x="152400" y="6166724"/>
            <a:ext cx="2971800" cy="620551"/>
          </a:xfrm>
          <a:prstGeom prst="rect">
            <a:avLst/>
          </a:prstGeom>
        </p:spPr>
      </p:pic>
      <p:sp>
        <p:nvSpPr>
          <p:cNvPr id="4" name="Rectangle 3">
            <a:extLst>
              <a:ext uri="{FF2B5EF4-FFF2-40B4-BE49-F238E27FC236}">
                <a16:creationId xmlns:a16="http://schemas.microsoft.com/office/drawing/2014/main" id="{0964817F-96FA-9A48-9F6E-4BEF7D8BD75C}"/>
              </a:ext>
            </a:extLst>
          </p:cNvPr>
          <p:cNvSpPr/>
          <p:nvPr/>
        </p:nvSpPr>
        <p:spPr>
          <a:xfrm>
            <a:off x="1108659" y="5198270"/>
            <a:ext cx="2032416" cy="923330"/>
          </a:xfrm>
          <a:prstGeom prst="rect">
            <a:avLst/>
          </a:prstGeom>
          <a:noFill/>
        </p:spPr>
        <p:txBody>
          <a:bodyPr wrap="none" lIns="91440" tIns="45720" rIns="91440" bIns="45720">
            <a:spAutoFit/>
          </a:bodyPr>
          <a:lstStyle/>
          <a:p>
            <a:pPr algn="ctr"/>
            <a:r>
              <a:rPr lang="en-GB" sz="5400" b="1" cap="none" spc="0">
                <a:ln w="22225">
                  <a:solidFill>
                    <a:schemeClr val="accent2"/>
                  </a:solidFill>
                  <a:prstDash val="solid"/>
                </a:ln>
                <a:solidFill>
                  <a:schemeClr val="accent2">
                    <a:lumMod val="40000"/>
                    <a:lumOff val="60000"/>
                  </a:schemeClr>
                </a:solidFill>
                <a:effectLst/>
              </a:rPr>
              <a:t>Happy	</a:t>
            </a:r>
          </a:p>
        </p:txBody>
      </p:sp>
      <p:sp>
        <p:nvSpPr>
          <p:cNvPr id="7" name="Rectangle 6">
            <a:extLst>
              <a:ext uri="{FF2B5EF4-FFF2-40B4-BE49-F238E27FC236}">
                <a16:creationId xmlns:a16="http://schemas.microsoft.com/office/drawing/2014/main" id="{CAF7EF06-EA8F-0B47-8E24-59C184E73E51}"/>
              </a:ext>
            </a:extLst>
          </p:cNvPr>
          <p:cNvSpPr/>
          <p:nvPr/>
        </p:nvSpPr>
        <p:spPr>
          <a:xfrm>
            <a:off x="296296" y="4203006"/>
            <a:ext cx="1907445" cy="923330"/>
          </a:xfrm>
          <a:prstGeom prst="rect">
            <a:avLst/>
          </a:prstGeom>
          <a:noFill/>
        </p:spPr>
        <p:txBody>
          <a:bodyPr wrap="none" lIns="91440" tIns="45720" rIns="91440" bIns="45720">
            <a:spAutoFit/>
          </a:bodyPr>
          <a:lstStyle/>
          <a:p>
            <a:pPr algn="ctr"/>
            <a:r>
              <a:rPr lang="en-GB" sz="5400" b="1">
                <a:ln w="22225">
                  <a:solidFill>
                    <a:schemeClr val="accent2"/>
                  </a:solidFill>
                  <a:prstDash val="solid"/>
                </a:ln>
                <a:solidFill>
                  <a:schemeClr val="accent2">
                    <a:lumMod val="40000"/>
                    <a:lumOff val="60000"/>
                  </a:schemeClr>
                </a:solidFill>
              </a:rPr>
              <a:t>Proud</a:t>
            </a:r>
            <a:endParaRPr lang="en-GB" sz="5400" b="1" cap="none" spc="0">
              <a:ln w="22225">
                <a:solidFill>
                  <a:schemeClr val="accent2"/>
                </a:solidFill>
                <a:prstDash val="solid"/>
              </a:ln>
              <a:solidFill>
                <a:schemeClr val="accent2">
                  <a:lumMod val="40000"/>
                  <a:lumOff val="60000"/>
                </a:schemeClr>
              </a:solidFill>
              <a:effectLst/>
            </a:endParaRPr>
          </a:p>
        </p:txBody>
      </p:sp>
      <p:sp>
        <p:nvSpPr>
          <p:cNvPr id="12" name="Rectangle 11">
            <a:extLst>
              <a:ext uri="{FF2B5EF4-FFF2-40B4-BE49-F238E27FC236}">
                <a16:creationId xmlns:a16="http://schemas.microsoft.com/office/drawing/2014/main" id="{A4513B1A-E710-3B47-A540-5BCDC5400ADC}"/>
              </a:ext>
            </a:extLst>
          </p:cNvPr>
          <p:cNvSpPr/>
          <p:nvPr/>
        </p:nvSpPr>
        <p:spPr>
          <a:xfrm>
            <a:off x="5621531" y="1835513"/>
            <a:ext cx="3007042" cy="923330"/>
          </a:xfrm>
          <a:prstGeom prst="rect">
            <a:avLst/>
          </a:prstGeom>
          <a:noFill/>
        </p:spPr>
        <p:txBody>
          <a:bodyPr wrap="none" lIns="91440" tIns="45720" rIns="91440" bIns="45720">
            <a:spAutoFit/>
          </a:bodyPr>
          <a:lstStyle/>
          <a:p>
            <a:pPr algn="ctr"/>
            <a:r>
              <a:rPr lang="en-GB" sz="54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Confident</a:t>
            </a:r>
          </a:p>
        </p:txBody>
      </p:sp>
      <p:sp>
        <p:nvSpPr>
          <p:cNvPr id="10" name="Rectangle 9">
            <a:extLst>
              <a:ext uri="{FF2B5EF4-FFF2-40B4-BE49-F238E27FC236}">
                <a16:creationId xmlns:a16="http://schemas.microsoft.com/office/drawing/2014/main" id="{A2F46114-1596-9D45-B1FE-F5C8C1952AC7}"/>
              </a:ext>
            </a:extLst>
          </p:cNvPr>
          <p:cNvSpPr/>
          <p:nvPr/>
        </p:nvSpPr>
        <p:spPr>
          <a:xfrm>
            <a:off x="3543098" y="1819435"/>
            <a:ext cx="1888209" cy="923330"/>
          </a:xfrm>
          <a:prstGeom prst="rect">
            <a:avLst/>
          </a:prstGeom>
          <a:noFill/>
        </p:spPr>
        <p:txBody>
          <a:bodyPr wrap="none" lIns="91440" tIns="45720" rIns="91440" bIns="45720">
            <a:spAutoFit/>
          </a:bodyPr>
          <a:lstStyle/>
          <a:p>
            <a:pPr algn="ctr"/>
            <a:r>
              <a:rPr lang="en-GB" sz="54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Loved</a:t>
            </a:r>
          </a:p>
        </p:txBody>
      </p:sp>
      <p:sp>
        <p:nvSpPr>
          <p:cNvPr id="14" name="Rectangle 13">
            <a:extLst>
              <a:ext uri="{FF2B5EF4-FFF2-40B4-BE49-F238E27FC236}">
                <a16:creationId xmlns:a16="http://schemas.microsoft.com/office/drawing/2014/main" id="{218AF157-A9BF-6E41-8D10-DA164BA6E9CE}"/>
              </a:ext>
            </a:extLst>
          </p:cNvPr>
          <p:cNvSpPr/>
          <p:nvPr/>
        </p:nvSpPr>
        <p:spPr>
          <a:xfrm>
            <a:off x="2817995" y="3932850"/>
            <a:ext cx="3338414" cy="1754326"/>
          </a:xfrm>
          <a:prstGeom prst="rect">
            <a:avLst/>
          </a:prstGeom>
          <a:noFill/>
        </p:spPr>
        <p:txBody>
          <a:bodyPr wrap="none" lIns="91440" tIns="45720" rIns="91440" bIns="45720">
            <a:spAutoFit/>
          </a:bodyPr>
          <a:lstStyle/>
          <a:p>
            <a:pPr algn="ctr"/>
            <a:r>
              <a:rPr lang="en-GB" sz="5400" b="1" dirty="0">
                <a:ln w="22225">
                  <a:solidFill>
                    <a:schemeClr val="accent2"/>
                  </a:solidFill>
                  <a:prstDash val="solid"/>
                </a:ln>
                <a:solidFill>
                  <a:schemeClr val="accent2">
                    <a:lumMod val="40000"/>
                    <a:lumOff val="60000"/>
                  </a:schemeClr>
                </a:solidFill>
              </a:rPr>
              <a:t>Warm and </a:t>
            </a:r>
          </a:p>
          <a:p>
            <a:pPr algn="ctr"/>
            <a:r>
              <a:rPr lang="en-GB" sz="5400" b="1" dirty="0">
                <a:ln w="22225">
                  <a:solidFill>
                    <a:schemeClr val="accent2"/>
                  </a:solidFill>
                  <a:prstDash val="solid"/>
                </a:ln>
                <a:solidFill>
                  <a:schemeClr val="accent2">
                    <a:lumMod val="40000"/>
                    <a:lumOff val="60000"/>
                  </a:schemeClr>
                </a:solidFill>
              </a:rPr>
              <a:t>Fuzzy</a:t>
            </a:r>
          </a:p>
        </p:txBody>
      </p:sp>
      <p:sp>
        <p:nvSpPr>
          <p:cNvPr id="15" name="Rectangle 14">
            <a:extLst>
              <a:ext uri="{FF2B5EF4-FFF2-40B4-BE49-F238E27FC236}">
                <a16:creationId xmlns:a16="http://schemas.microsoft.com/office/drawing/2014/main" id="{588AA9A7-B92F-E84F-8BDD-00B1E11707FC}"/>
              </a:ext>
            </a:extLst>
          </p:cNvPr>
          <p:cNvSpPr/>
          <p:nvPr/>
        </p:nvSpPr>
        <p:spPr>
          <a:xfrm>
            <a:off x="382032" y="1807061"/>
            <a:ext cx="2914580" cy="923330"/>
          </a:xfrm>
          <a:prstGeom prst="rect">
            <a:avLst/>
          </a:prstGeom>
          <a:noFill/>
        </p:spPr>
        <p:txBody>
          <a:bodyPr wrap="none" lIns="91440" tIns="45720" rIns="91440" bIns="45720">
            <a:spAutoFit/>
          </a:bodyPr>
          <a:lstStyle/>
          <a:p>
            <a:pPr algn="ctr"/>
            <a:r>
              <a:rPr lang="en-GB" sz="54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Surprised</a:t>
            </a:r>
          </a:p>
        </p:txBody>
      </p:sp>
    </p:spTree>
    <p:extLst>
      <p:ext uri="{BB962C8B-B14F-4D97-AF65-F5344CB8AC3E}">
        <p14:creationId xmlns:p14="http://schemas.microsoft.com/office/powerpoint/2010/main" val="199030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12" grpId="0"/>
      <p:bldP spid="10" grpId="0"/>
      <p:bldP spid="14" grpId="0"/>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text&#10;&#10;Description automatically generated">
            <a:extLst>
              <a:ext uri="{FF2B5EF4-FFF2-40B4-BE49-F238E27FC236}">
                <a16:creationId xmlns:a16="http://schemas.microsoft.com/office/drawing/2014/main" id="{688BA415-DFCD-1E49-9041-BA5D5C916B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8366" b="38200"/>
          <a:stretch/>
        </p:blipFill>
        <p:spPr>
          <a:xfrm>
            <a:off x="5976258" y="6123181"/>
            <a:ext cx="2971800" cy="620551"/>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23981102-6246-8BBD-2380-5C33D586D25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547" t="39814" r="7619" b="17307"/>
          <a:stretch/>
        </p:blipFill>
        <p:spPr>
          <a:xfrm>
            <a:off x="756557" y="5268685"/>
            <a:ext cx="4822372" cy="1264117"/>
          </a:xfrm>
          <a:prstGeom prst="rect">
            <a:avLst/>
          </a:prstGeom>
        </p:spPr>
      </p:pic>
      <p:sp>
        <p:nvSpPr>
          <p:cNvPr id="6" name="TextBox 5">
            <a:extLst>
              <a:ext uri="{FF2B5EF4-FFF2-40B4-BE49-F238E27FC236}">
                <a16:creationId xmlns:a16="http://schemas.microsoft.com/office/drawing/2014/main" id="{BF75A41A-3D31-6F89-7DE4-295C76648689}"/>
              </a:ext>
            </a:extLst>
          </p:cNvPr>
          <p:cNvSpPr txBox="1"/>
          <p:nvPr/>
        </p:nvSpPr>
        <p:spPr>
          <a:xfrm>
            <a:off x="576943" y="465576"/>
            <a:ext cx="6215743" cy="707886"/>
          </a:xfrm>
          <a:prstGeom prst="rect">
            <a:avLst/>
          </a:prstGeom>
          <a:noFill/>
        </p:spPr>
        <p:txBody>
          <a:bodyPr wrap="square" rtlCol="0">
            <a:spAutoFit/>
          </a:bodyPr>
          <a:lstStyle/>
          <a:p>
            <a:r>
              <a:rPr lang="en-GB" sz="4000" b="1" dirty="0">
                <a:solidFill>
                  <a:schemeClr val="bg1"/>
                </a:solidFill>
              </a:rPr>
              <a:t>Friendship and Feelings</a:t>
            </a:r>
          </a:p>
        </p:txBody>
      </p:sp>
      <p:sp>
        <p:nvSpPr>
          <p:cNvPr id="7" name="TextBox 6">
            <a:extLst>
              <a:ext uri="{FF2B5EF4-FFF2-40B4-BE49-F238E27FC236}">
                <a16:creationId xmlns:a16="http://schemas.microsoft.com/office/drawing/2014/main" id="{4AC97888-F847-9970-2E7E-F7B673005770}"/>
              </a:ext>
            </a:extLst>
          </p:cNvPr>
          <p:cNvSpPr txBox="1"/>
          <p:nvPr/>
        </p:nvSpPr>
        <p:spPr>
          <a:xfrm>
            <a:off x="620486" y="1406098"/>
            <a:ext cx="7881257" cy="1015663"/>
          </a:xfrm>
          <a:prstGeom prst="rect">
            <a:avLst/>
          </a:prstGeom>
          <a:noFill/>
        </p:spPr>
        <p:txBody>
          <a:bodyPr wrap="square" rtlCol="0">
            <a:spAutoFit/>
          </a:bodyPr>
          <a:lstStyle/>
          <a:p>
            <a:pPr marL="342900" indent="-342900">
              <a:buFont typeface="Arial" panose="020B0604020202020204" pitchFamily="34" charset="0"/>
              <a:buChar char="•"/>
            </a:pPr>
            <a:r>
              <a:rPr lang="en-GB" sz="2000" dirty="0">
                <a:solidFill>
                  <a:schemeClr val="bg1"/>
                </a:solidFill>
              </a:rPr>
              <a:t>Sitting in your groups, choose a feelings card from the middle of the circle and play ‘pass the feeling’.</a:t>
            </a:r>
          </a:p>
          <a:p>
            <a:pPr marL="342900" indent="-342900">
              <a:buFont typeface="Arial" panose="020B0604020202020204" pitchFamily="34" charset="0"/>
              <a:buChar char="•"/>
            </a:pPr>
            <a:r>
              <a:rPr lang="en-GB" sz="2000" dirty="0">
                <a:solidFill>
                  <a:schemeClr val="bg1"/>
                </a:solidFill>
              </a:rPr>
              <a:t>Make sure you play the game with </a:t>
            </a:r>
            <a:r>
              <a:rPr lang="en-GB" sz="2000" b="1" dirty="0">
                <a:solidFill>
                  <a:schemeClr val="bg1"/>
                </a:solidFill>
              </a:rPr>
              <a:t>each</a:t>
            </a:r>
            <a:r>
              <a:rPr lang="en-GB" sz="2000" dirty="0">
                <a:solidFill>
                  <a:schemeClr val="bg1"/>
                </a:solidFill>
              </a:rPr>
              <a:t> of the feeling's cards.</a:t>
            </a:r>
          </a:p>
        </p:txBody>
      </p:sp>
      <p:sp>
        <p:nvSpPr>
          <p:cNvPr id="8" name="TextBox 7">
            <a:extLst>
              <a:ext uri="{FF2B5EF4-FFF2-40B4-BE49-F238E27FC236}">
                <a16:creationId xmlns:a16="http://schemas.microsoft.com/office/drawing/2014/main" id="{D9D58241-77E8-C4C6-FC07-EE4D82E3743F}"/>
              </a:ext>
            </a:extLst>
          </p:cNvPr>
          <p:cNvSpPr txBox="1"/>
          <p:nvPr/>
        </p:nvSpPr>
        <p:spPr>
          <a:xfrm>
            <a:off x="756557" y="2567950"/>
            <a:ext cx="7336971" cy="2554545"/>
          </a:xfrm>
          <a:prstGeom prst="rect">
            <a:avLst/>
          </a:prstGeom>
          <a:noFill/>
        </p:spPr>
        <p:txBody>
          <a:bodyPr wrap="square" rtlCol="0">
            <a:spAutoFit/>
          </a:bodyPr>
          <a:lstStyle/>
          <a:p>
            <a:pPr algn="ctr"/>
            <a:r>
              <a:rPr lang="en-GB" sz="2000" dirty="0">
                <a:solidFill>
                  <a:schemeClr val="bg1"/>
                </a:solidFill>
              </a:rPr>
              <a:t>Think about the different feelings cards and discuss what situations with friends might make you feel that emotion.</a:t>
            </a:r>
          </a:p>
          <a:p>
            <a:pPr algn="ctr"/>
            <a:endParaRPr lang="en-GB" sz="2000" dirty="0">
              <a:solidFill>
                <a:schemeClr val="bg1"/>
              </a:solidFill>
            </a:endParaRPr>
          </a:p>
          <a:p>
            <a:r>
              <a:rPr lang="en-GB" sz="2000" b="1" dirty="0">
                <a:solidFill>
                  <a:schemeClr val="bg1"/>
                </a:solidFill>
              </a:rPr>
              <a:t>Examples:</a:t>
            </a:r>
          </a:p>
          <a:p>
            <a:endParaRPr lang="en-GB" sz="2000" dirty="0">
              <a:solidFill>
                <a:srgbClr val="FF0000"/>
              </a:solidFill>
            </a:endParaRPr>
          </a:p>
          <a:p>
            <a:r>
              <a:rPr lang="en-GB" sz="2000" dirty="0">
                <a:solidFill>
                  <a:srgbClr val="FF0000"/>
                </a:solidFill>
              </a:rPr>
              <a:t>I might get angry if a friend pushes me over.</a:t>
            </a:r>
          </a:p>
          <a:p>
            <a:endParaRPr lang="en-GB" sz="2000" dirty="0">
              <a:solidFill>
                <a:schemeClr val="bg1"/>
              </a:solidFill>
            </a:endParaRPr>
          </a:p>
          <a:p>
            <a:r>
              <a:rPr lang="en-GB" sz="2000" b="1" dirty="0">
                <a:solidFill>
                  <a:srgbClr val="00B050"/>
                </a:solidFill>
              </a:rPr>
              <a:t>I might get excited if a friend shares their toys with me.</a:t>
            </a:r>
          </a:p>
        </p:txBody>
      </p:sp>
    </p:spTree>
    <p:extLst>
      <p:ext uri="{BB962C8B-B14F-4D97-AF65-F5344CB8AC3E}">
        <p14:creationId xmlns:p14="http://schemas.microsoft.com/office/powerpoint/2010/main" val="2695965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DDBE29-F06C-DC25-E2C6-ED29C46C4633}"/>
              </a:ext>
            </a:extLst>
          </p:cNvPr>
          <p:cNvSpPr txBox="1"/>
          <p:nvPr/>
        </p:nvSpPr>
        <p:spPr>
          <a:xfrm>
            <a:off x="1752600" y="656667"/>
            <a:ext cx="6588217" cy="769441"/>
          </a:xfrm>
          <a:prstGeom prst="rect">
            <a:avLst/>
          </a:prstGeom>
          <a:noFill/>
        </p:spPr>
        <p:txBody>
          <a:bodyPr wrap="square" rtlCol="0">
            <a:spAutoFit/>
          </a:bodyPr>
          <a:lstStyle/>
          <a:p>
            <a:r>
              <a:rPr lang="en-GB" sz="4400" b="1">
                <a:solidFill>
                  <a:schemeClr val="bg1"/>
                </a:solidFill>
                <a:latin typeface="Calibri" charset="0"/>
                <a:ea typeface="Calibri" charset="0"/>
                <a:cs typeface="Calibri" charset="0"/>
              </a:rPr>
              <a:t> </a:t>
            </a:r>
            <a:endParaRPr lang="en-GB" sz="4400" b="1">
              <a:latin typeface="Calibri" charset="0"/>
              <a:ea typeface="Calibri" charset="0"/>
              <a:cs typeface="Calibri" charset="0"/>
            </a:endParaRPr>
          </a:p>
        </p:txBody>
      </p:sp>
      <p:pic>
        <p:nvPicPr>
          <p:cNvPr id="3" name="Picture 2" descr="A picture containing icon&#10;&#10;Description automatically generated">
            <a:extLst>
              <a:ext uri="{FF2B5EF4-FFF2-40B4-BE49-F238E27FC236}">
                <a16:creationId xmlns:a16="http://schemas.microsoft.com/office/drawing/2014/main" id="{629B7F45-D11F-5C2B-EC7A-60F7C7EE42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468" y="437035"/>
            <a:ext cx="1894114" cy="1415142"/>
          </a:xfrm>
          <a:prstGeom prst="rect">
            <a:avLst/>
          </a:prstGeom>
        </p:spPr>
      </p:pic>
      <p:sp>
        <p:nvSpPr>
          <p:cNvPr id="5" name="TextBox 4">
            <a:extLst>
              <a:ext uri="{FF2B5EF4-FFF2-40B4-BE49-F238E27FC236}">
                <a16:creationId xmlns:a16="http://schemas.microsoft.com/office/drawing/2014/main" id="{BF3692A0-2793-6027-56C7-2E08501E2364}"/>
              </a:ext>
            </a:extLst>
          </p:cNvPr>
          <p:cNvSpPr txBox="1"/>
          <p:nvPr/>
        </p:nvSpPr>
        <p:spPr>
          <a:xfrm>
            <a:off x="2140324" y="676244"/>
            <a:ext cx="6069863" cy="1938992"/>
          </a:xfrm>
          <a:prstGeom prst="rect">
            <a:avLst/>
          </a:prstGeom>
          <a:noFill/>
        </p:spPr>
        <p:txBody>
          <a:bodyPr wrap="square" rtlCol="0">
            <a:spAutoFit/>
          </a:bodyPr>
          <a:lstStyle/>
          <a:p>
            <a:pPr algn="ctr"/>
            <a:r>
              <a:rPr lang="en-GB" sz="4000" dirty="0">
                <a:solidFill>
                  <a:schemeClr val="bg1"/>
                </a:solidFill>
                <a:latin typeface="Comic Sans MS" panose="030F0702030302020204" pitchFamily="66" charset="0"/>
              </a:rPr>
              <a:t>What have we learnt today about being a good friend?</a:t>
            </a:r>
          </a:p>
        </p:txBody>
      </p:sp>
      <p:pic>
        <p:nvPicPr>
          <p:cNvPr id="7" name="Picture 6" descr="Graphical user interface, text&#10;&#10;Description automatically generated">
            <a:extLst>
              <a:ext uri="{FF2B5EF4-FFF2-40B4-BE49-F238E27FC236}">
                <a16:creationId xmlns:a16="http://schemas.microsoft.com/office/drawing/2014/main" id="{5F1FEE09-0FC5-222B-FFDC-4E1D368B8BD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8366" b="38200"/>
          <a:stretch/>
        </p:blipFill>
        <p:spPr>
          <a:xfrm>
            <a:off x="5943600" y="6179562"/>
            <a:ext cx="2906761" cy="606970"/>
          </a:xfrm>
          <a:prstGeom prst="rect">
            <a:avLst/>
          </a:prstGeom>
        </p:spPr>
      </p:pic>
      <p:sp>
        <p:nvSpPr>
          <p:cNvPr id="9" name="TextBox 8">
            <a:extLst>
              <a:ext uri="{FF2B5EF4-FFF2-40B4-BE49-F238E27FC236}">
                <a16:creationId xmlns:a16="http://schemas.microsoft.com/office/drawing/2014/main" id="{627549EB-710C-83B5-C078-FD93C3B32118}"/>
              </a:ext>
            </a:extLst>
          </p:cNvPr>
          <p:cNvSpPr txBox="1"/>
          <p:nvPr/>
        </p:nvSpPr>
        <p:spPr>
          <a:xfrm>
            <a:off x="753473" y="2521212"/>
            <a:ext cx="2993571" cy="3416320"/>
          </a:xfrm>
          <a:prstGeom prst="rect">
            <a:avLst/>
          </a:prstGeom>
          <a:noFill/>
        </p:spPr>
        <p:txBody>
          <a:bodyPr wrap="square" rtlCol="0">
            <a:spAutoFit/>
          </a:bodyPr>
          <a:lstStyle/>
          <a:p>
            <a:r>
              <a:rPr lang="en-GB" sz="2400" b="1" dirty="0">
                <a:solidFill>
                  <a:srgbClr val="FF0000"/>
                </a:solidFill>
                <a:latin typeface="Leelawadee" panose="020B0502040204020203" pitchFamily="34" charset="-34"/>
                <a:cs typeface="Leelawadee" panose="020B0502040204020203" pitchFamily="34" charset="-34"/>
              </a:rPr>
              <a:t>Be kind</a:t>
            </a:r>
          </a:p>
          <a:p>
            <a:endParaRPr lang="en-GB" sz="2400" dirty="0">
              <a:solidFill>
                <a:schemeClr val="bg1"/>
              </a:solidFill>
              <a:latin typeface="Leelawadee" panose="020B0502040204020203" pitchFamily="34" charset="-34"/>
              <a:cs typeface="Leelawadee" panose="020B0502040204020203" pitchFamily="34" charset="-34"/>
            </a:endParaRPr>
          </a:p>
          <a:p>
            <a:r>
              <a:rPr lang="en-GB" sz="2400" b="1" dirty="0">
                <a:solidFill>
                  <a:srgbClr val="7030A0"/>
                </a:solidFill>
                <a:latin typeface="Leelawadee" panose="020B0502040204020203" pitchFamily="34" charset="-34"/>
                <a:cs typeface="Leelawadee" panose="020B0502040204020203" pitchFamily="34" charset="-34"/>
              </a:rPr>
              <a:t>Be helpful</a:t>
            </a:r>
          </a:p>
          <a:p>
            <a:endParaRPr lang="en-GB" sz="2400" dirty="0">
              <a:solidFill>
                <a:schemeClr val="bg1"/>
              </a:solidFill>
              <a:latin typeface="Leelawadee" panose="020B0502040204020203" pitchFamily="34" charset="-34"/>
              <a:cs typeface="Leelawadee" panose="020B0502040204020203" pitchFamily="34" charset="-34"/>
            </a:endParaRPr>
          </a:p>
          <a:p>
            <a:r>
              <a:rPr lang="en-GB" sz="2400" b="1" dirty="0">
                <a:solidFill>
                  <a:srgbClr val="00B050"/>
                </a:solidFill>
                <a:latin typeface="Leelawadee" panose="020B0502040204020203" pitchFamily="34" charset="-34"/>
                <a:cs typeface="Leelawadee" panose="020B0502040204020203" pitchFamily="34" charset="-34"/>
              </a:rPr>
              <a:t>Be caring</a:t>
            </a:r>
          </a:p>
          <a:p>
            <a:endParaRPr lang="en-GB" sz="2400" dirty="0">
              <a:solidFill>
                <a:schemeClr val="bg1"/>
              </a:solidFill>
              <a:latin typeface="Leelawadee" panose="020B0502040204020203" pitchFamily="34" charset="-34"/>
              <a:cs typeface="Leelawadee" panose="020B0502040204020203" pitchFamily="34" charset="-34"/>
            </a:endParaRPr>
          </a:p>
          <a:p>
            <a:r>
              <a:rPr lang="en-GB" sz="2400" b="1" dirty="0">
                <a:solidFill>
                  <a:srgbClr val="0070C0"/>
                </a:solidFill>
                <a:latin typeface="Leelawadee" panose="020B0502040204020203" pitchFamily="34" charset="-34"/>
                <a:cs typeface="Leelawadee" panose="020B0502040204020203" pitchFamily="34" charset="-34"/>
              </a:rPr>
              <a:t>Be honest</a:t>
            </a:r>
          </a:p>
          <a:p>
            <a:endParaRPr lang="en-GB" sz="2400" dirty="0">
              <a:solidFill>
                <a:schemeClr val="bg1"/>
              </a:solidFill>
              <a:latin typeface="Leelawadee" panose="020B0502040204020203" pitchFamily="34" charset="-34"/>
              <a:cs typeface="Leelawadee" panose="020B0502040204020203" pitchFamily="34" charset="-34"/>
            </a:endParaRPr>
          </a:p>
          <a:p>
            <a:r>
              <a:rPr lang="en-GB" sz="2400" b="1" dirty="0">
                <a:solidFill>
                  <a:srgbClr val="FFFF00"/>
                </a:solidFill>
                <a:latin typeface="Leelawadee" panose="020B0502040204020203" pitchFamily="34" charset="-34"/>
                <a:cs typeface="Leelawadee" panose="020B0502040204020203" pitchFamily="34" charset="-34"/>
              </a:rPr>
              <a:t>Be thoughtful</a:t>
            </a:r>
            <a:endParaRPr lang="en-GB" b="1" dirty="0">
              <a:solidFill>
                <a:srgbClr val="FFFF00"/>
              </a:solidFill>
              <a:latin typeface="Leelawadee" panose="020B0502040204020203" pitchFamily="34" charset="-34"/>
              <a:cs typeface="Leelawadee" panose="020B0502040204020203" pitchFamily="34" charset="-34"/>
            </a:endParaRPr>
          </a:p>
        </p:txBody>
      </p:sp>
      <p:pic>
        <p:nvPicPr>
          <p:cNvPr id="6" name="Picture 5" descr="A group of bees in a field&#10;&#10;Description automatically generated">
            <a:extLst>
              <a:ext uri="{FF2B5EF4-FFF2-40B4-BE49-F238E27FC236}">
                <a16:creationId xmlns:a16="http://schemas.microsoft.com/office/drawing/2014/main" id="{F65804F1-A615-51DF-C416-6B3E52A4815D}"/>
              </a:ext>
            </a:extLst>
          </p:cNvPr>
          <p:cNvPicPr>
            <a:picLocks noChangeAspect="1"/>
          </p:cNvPicPr>
          <p:nvPr/>
        </p:nvPicPr>
        <p:blipFill>
          <a:blip r:embed="rId5" cstate="print">
            <a:extLst>
              <a:ext uri="{28A0092B-C50C-407E-A947-70E740481C1C}">
                <a14:useLocalDpi xmlns:a14="http://schemas.microsoft.com/office/drawing/2010/main" val="0"/>
              </a:ext>
            </a:extLst>
          </a:blip>
          <a:srcRect l="3507" r="8068"/>
          <a:stretch/>
        </p:blipFill>
        <p:spPr>
          <a:xfrm>
            <a:off x="4117749" y="3280042"/>
            <a:ext cx="3869977" cy="2344374"/>
          </a:xfrm>
          <a:prstGeom prst="rect">
            <a:avLst/>
          </a:prstGeom>
        </p:spPr>
      </p:pic>
    </p:spTree>
    <p:extLst>
      <p:ext uri="{BB962C8B-B14F-4D97-AF65-F5344CB8AC3E}">
        <p14:creationId xmlns:p14="http://schemas.microsoft.com/office/powerpoint/2010/main" val="3992792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 text&#10;&#10;Description automatically generated">
            <a:extLst>
              <a:ext uri="{FF2B5EF4-FFF2-40B4-BE49-F238E27FC236}">
                <a16:creationId xmlns:a16="http://schemas.microsoft.com/office/drawing/2014/main" id="{5C210273-7AA9-A642-B92F-A06901845D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320410" y="6172200"/>
            <a:ext cx="2759552" cy="576231"/>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0DDCC7BD-6970-814D-95FE-D087425641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067" y="2614762"/>
            <a:ext cx="2863685" cy="2139535"/>
          </a:xfrm>
          <a:prstGeom prst="rect">
            <a:avLst/>
          </a:prstGeom>
        </p:spPr>
      </p:pic>
      <p:sp>
        <p:nvSpPr>
          <p:cNvPr id="10" name="TextBox 9">
            <a:extLst>
              <a:ext uri="{FF2B5EF4-FFF2-40B4-BE49-F238E27FC236}">
                <a16:creationId xmlns:a16="http://schemas.microsoft.com/office/drawing/2014/main" id="{ACDD27E9-FDA6-7D44-B49B-56FE25089FC3}"/>
              </a:ext>
            </a:extLst>
          </p:cNvPr>
          <p:cNvSpPr txBox="1"/>
          <p:nvPr/>
        </p:nvSpPr>
        <p:spPr>
          <a:xfrm>
            <a:off x="3390900" y="4585969"/>
            <a:ext cx="5524500" cy="1323439"/>
          </a:xfrm>
          <a:prstGeom prst="rect">
            <a:avLst/>
          </a:prstGeom>
          <a:noFill/>
        </p:spPr>
        <p:txBody>
          <a:bodyPr wrap="square" rtlCol="0">
            <a:spAutoFit/>
          </a:bodyPr>
          <a:lstStyle/>
          <a:p>
            <a:r>
              <a:rPr lang="en-GB" sz="3200" b="1">
                <a:solidFill>
                  <a:schemeClr val="bg1"/>
                </a:solidFill>
                <a:latin typeface="Calibri" charset="0"/>
                <a:ea typeface="Calibri" charset="0"/>
                <a:cs typeface="Calibri" charset="0"/>
              </a:rPr>
              <a:t>Challenge…</a:t>
            </a:r>
          </a:p>
          <a:p>
            <a:r>
              <a:rPr lang="en-GB" sz="2400">
                <a:solidFill>
                  <a:schemeClr val="bg1"/>
                </a:solidFill>
                <a:latin typeface="Calibri" charset="0"/>
                <a:ea typeface="Calibri" charset="0"/>
                <a:cs typeface="Calibri" charset="0"/>
              </a:rPr>
              <a:t>To  give </a:t>
            </a:r>
            <a:r>
              <a:rPr lang="en-GB" sz="2400" b="1">
                <a:solidFill>
                  <a:schemeClr val="bg1"/>
                </a:solidFill>
                <a:latin typeface="Calibri" charset="0"/>
                <a:ea typeface="Calibri" charset="0"/>
                <a:cs typeface="Calibri" charset="0"/>
              </a:rPr>
              <a:t>two</a:t>
            </a:r>
            <a:r>
              <a:rPr lang="en-GB" sz="2400">
                <a:solidFill>
                  <a:schemeClr val="bg1"/>
                </a:solidFill>
                <a:latin typeface="Calibri" charset="0"/>
                <a:ea typeface="Calibri" charset="0"/>
                <a:cs typeface="Calibri" charset="0"/>
              </a:rPr>
              <a:t> compliments to </a:t>
            </a:r>
            <a:r>
              <a:rPr lang="en-GB" sz="2400" b="1">
                <a:solidFill>
                  <a:schemeClr val="bg1"/>
                </a:solidFill>
                <a:latin typeface="Calibri" charset="0"/>
                <a:ea typeface="Calibri" charset="0"/>
                <a:cs typeface="Calibri" charset="0"/>
              </a:rPr>
              <a:t>two</a:t>
            </a:r>
            <a:r>
              <a:rPr lang="en-GB" sz="2400">
                <a:solidFill>
                  <a:schemeClr val="bg1"/>
                </a:solidFill>
                <a:latin typeface="Calibri" charset="0"/>
                <a:ea typeface="Calibri" charset="0"/>
                <a:cs typeface="Calibri" charset="0"/>
              </a:rPr>
              <a:t> different people by the end of today?</a:t>
            </a:r>
          </a:p>
        </p:txBody>
      </p:sp>
      <p:sp>
        <p:nvSpPr>
          <p:cNvPr id="3" name="Speech Bubble: Oval 2">
            <a:extLst>
              <a:ext uri="{FF2B5EF4-FFF2-40B4-BE49-F238E27FC236}">
                <a16:creationId xmlns:a16="http://schemas.microsoft.com/office/drawing/2014/main" id="{33D2A64D-643C-27B6-71CD-53014199DFB9}"/>
              </a:ext>
            </a:extLst>
          </p:cNvPr>
          <p:cNvSpPr/>
          <p:nvPr/>
        </p:nvSpPr>
        <p:spPr>
          <a:xfrm>
            <a:off x="3712006" y="1744215"/>
            <a:ext cx="4593793" cy="2161839"/>
          </a:xfrm>
          <a:prstGeom prst="wedgeEllipseCallout">
            <a:avLst>
              <a:gd name="adj1" fmla="val -63013"/>
              <a:gd name="adj2" fmla="val 23727"/>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27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9795824-89E9-F141-B84F-AB6EDC54F266}"/>
              </a:ext>
            </a:extLst>
          </p:cNvPr>
          <p:cNvSpPr txBox="1"/>
          <p:nvPr/>
        </p:nvSpPr>
        <p:spPr>
          <a:xfrm>
            <a:off x="3733800" y="2348080"/>
            <a:ext cx="4572000" cy="954107"/>
          </a:xfrm>
          <a:prstGeom prst="rect">
            <a:avLst/>
          </a:prstGeom>
          <a:noFill/>
        </p:spPr>
        <p:txBody>
          <a:bodyPr wrap="square">
            <a:spAutoFit/>
          </a:bodyPr>
          <a:lstStyle/>
          <a:p>
            <a:pPr algn="ctr"/>
            <a:r>
              <a:rPr lang="en-GB" sz="2800" dirty="0">
                <a:solidFill>
                  <a:schemeClr val="bg1"/>
                </a:solidFill>
                <a:latin typeface="Leelawadee" panose="020B0502040204020203" pitchFamily="34" charset="-34"/>
                <a:ea typeface="Calibri" charset="0"/>
                <a:cs typeface="Leelawadee" panose="020B0502040204020203" pitchFamily="34" charset="-34"/>
              </a:rPr>
              <a:t>Remember to always BEE a </a:t>
            </a:r>
          </a:p>
          <a:p>
            <a:pPr algn="ctr"/>
            <a:r>
              <a:rPr lang="en-GB" sz="2800" dirty="0">
                <a:solidFill>
                  <a:schemeClr val="bg1"/>
                </a:solidFill>
                <a:latin typeface="Leelawadee" panose="020B0502040204020203" pitchFamily="34" charset="-34"/>
                <a:ea typeface="Calibri" charset="0"/>
                <a:cs typeface="Leelawadee" panose="020B0502040204020203" pitchFamily="34" charset="-34"/>
              </a:rPr>
              <a:t>good friend! </a:t>
            </a:r>
          </a:p>
        </p:txBody>
      </p:sp>
      <p:pic>
        <p:nvPicPr>
          <p:cNvPr id="5" name="Picture 4" descr="A cartoon bee in a garden&#10;&#10;Description automatically generated">
            <a:extLst>
              <a:ext uri="{FF2B5EF4-FFF2-40B4-BE49-F238E27FC236}">
                <a16:creationId xmlns:a16="http://schemas.microsoft.com/office/drawing/2014/main" id="{4FBF168A-C581-5EB5-A96F-F83FB1CA6281}"/>
              </a:ext>
            </a:extLst>
          </p:cNvPr>
          <p:cNvPicPr>
            <a:picLocks noChangeAspect="1"/>
          </p:cNvPicPr>
          <p:nvPr/>
        </p:nvPicPr>
        <p:blipFill>
          <a:blip r:embed="rId5" cstate="print">
            <a:extLst>
              <a:ext uri="{28A0092B-C50C-407E-A947-70E740481C1C}">
                <a14:useLocalDpi xmlns:a14="http://schemas.microsoft.com/office/drawing/2010/main" val="0"/>
              </a:ext>
            </a:extLst>
          </a:blip>
          <a:srcRect l="5500" r="7698"/>
          <a:stretch/>
        </p:blipFill>
        <p:spPr>
          <a:xfrm>
            <a:off x="462087" y="448350"/>
            <a:ext cx="3118821" cy="1924669"/>
          </a:xfrm>
          <a:prstGeom prst="rect">
            <a:avLst/>
          </a:prstGeom>
        </p:spPr>
      </p:pic>
    </p:spTree>
    <p:extLst>
      <p:ext uri="{BB962C8B-B14F-4D97-AF65-F5344CB8AC3E}">
        <p14:creationId xmlns:p14="http://schemas.microsoft.com/office/powerpoint/2010/main" val="3345772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843EF9-4921-AB4F-A360-1FB5604479CF}"/>
              </a:ext>
            </a:extLst>
          </p:cNvPr>
          <p:cNvSpPr txBox="1"/>
          <p:nvPr/>
        </p:nvSpPr>
        <p:spPr>
          <a:xfrm>
            <a:off x="261114" y="489133"/>
            <a:ext cx="8110000" cy="1446550"/>
          </a:xfrm>
          <a:prstGeom prst="rect">
            <a:avLst/>
          </a:prstGeom>
          <a:noFill/>
        </p:spPr>
        <p:txBody>
          <a:bodyPr wrap="square" rtlCol="0">
            <a:spAutoFit/>
          </a:bodyPr>
          <a:lstStyle/>
          <a:p>
            <a:pPr algn="ctr"/>
            <a:r>
              <a:rPr lang="en-GB" sz="4400" b="1" dirty="0">
                <a:solidFill>
                  <a:schemeClr val="bg1"/>
                </a:solidFill>
                <a:latin typeface="Leelawadee" panose="020B0502040204020203" pitchFamily="34" charset="-34"/>
                <a:ea typeface="Calibri" charset="0"/>
                <a:cs typeface="Leelawadee" panose="020B0502040204020203" pitchFamily="34" charset="-34"/>
              </a:rPr>
              <a:t>Which enterprise skills did we practise today???</a:t>
            </a:r>
            <a:endParaRPr lang="en-GB" sz="4400" b="1" dirty="0">
              <a:latin typeface="Leelawadee" panose="020B0502040204020203" pitchFamily="34" charset="-34"/>
              <a:ea typeface="Calibri" charset="0"/>
              <a:cs typeface="Leelawadee" panose="020B0502040204020203" pitchFamily="34" charset="-34"/>
            </a:endParaRPr>
          </a:p>
        </p:txBody>
      </p:sp>
      <p:sp>
        <p:nvSpPr>
          <p:cNvPr id="5" name="Rectangle 4">
            <a:extLst>
              <a:ext uri="{FF2B5EF4-FFF2-40B4-BE49-F238E27FC236}">
                <a16:creationId xmlns:a16="http://schemas.microsoft.com/office/drawing/2014/main" id="{414090AE-AEA8-B249-A429-651E7E5AA263}"/>
              </a:ext>
            </a:extLst>
          </p:cNvPr>
          <p:cNvSpPr/>
          <p:nvPr/>
        </p:nvSpPr>
        <p:spPr>
          <a:xfrm>
            <a:off x="4449679" y="4666842"/>
            <a:ext cx="4384150" cy="923330"/>
          </a:xfrm>
          <a:prstGeom prst="rect">
            <a:avLst/>
          </a:prstGeom>
          <a:noFill/>
        </p:spPr>
        <p:txBody>
          <a:bodyPr wrap="none" lIns="91440" tIns="45720" rIns="91440" bIns="45720">
            <a:spAutoFit/>
          </a:bodyPr>
          <a:lstStyle/>
          <a:p>
            <a:pPr algn="ctr"/>
            <a:r>
              <a:rPr lang="en-GB" sz="5400" b="1" dirty="0">
                <a:ln w="22225">
                  <a:solidFill>
                    <a:schemeClr val="accent2"/>
                  </a:solidFill>
                  <a:prstDash val="solid"/>
                </a:ln>
                <a:solidFill>
                  <a:schemeClr val="accent2">
                    <a:lumMod val="40000"/>
                    <a:lumOff val="60000"/>
                  </a:schemeClr>
                </a:solidFill>
              </a:rPr>
              <a:t>Determination</a:t>
            </a:r>
          </a:p>
        </p:txBody>
      </p:sp>
      <p:sp>
        <p:nvSpPr>
          <p:cNvPr id="7" name="Rectangle 6">
            <a:extLst>
              <a:ext uri="{FF2B5EF4-FFF2-40B4-BE49-F238E27FC236}">
                <a16:creationId xmlns:a16="http://schemas.microsoft.com/office/drawing/2014/main" id="{93058B9A-20F5-374E-8CA4-212463930E57}"/>
              </a:ext>
            </a:extLst>
          </p:cNvPr>
          <p:cNvSpPr/>
          <p:nvPr/>
        </p:nvSpPr>
        <p:spPr>
          <a:xfrm>
            <a:off x="4954267" y="2661279"/>
            <a:ext cx="3175421" cy="923330"/>
          </a:xfrm>
          <a:prstGeom prst="rect">
            <a:avLst/>
          </a:prstGeom>
          <a:noFill/>
        </p:spPr>
        <p:txBody>
          <a:bodyPr wrap="none" lIns="91440" tIns="45720" rIns="91440" bIns="45720">
            <a:spAutoFit/>
          </a:bodyPr>
          <a:lstStyle/>
          <a:p>
            <a:pPr algn="ctr"/>
            <a:r>
              <a:rPr lang="en-GB"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Teamwork</a:t>
            </a:r>
            <a:endParaRPr lang="en-GB"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8" name="Rectangle 7">
            <a:extLst>
              <a:ext uri="{FF2B5EF4-FFF2-40B4-BE49-F238E27FC236}">
                <a16:creationId xmlns:a16="http://schemas.microsoft.com/office/drawing/2014/main" id="{8C3FBD6B-7002-2940-9C67-01B5EC1223B9}"/>
              </a:ext>
            </a:extLst>
          </p:cNvPr>
          <p:cNvSpPr/>
          <p:nvPr/>
        </p:nvSpPr>
        <p:spPr>
          <a:xfrm>
            <a:off x="457200" y="2321870"/>
            <a:ext cx="3410998" cy="923330"/>
          </a:xfrm>
          <a:prstGeom prst="rect">
            <a:avLst/>
          </a:prstGeom>
          <a:noFill/>
        </p:spPr>
        <p:txBody>
          <a:bodyPr wrap="none" lIns="91440" tIns="45720" rIns="91440" bIns="45720">
            <a:spAutoFit/>
          </a:bodyPr>
          <a:lstStyle/>
          <a:p>
            <a:pPr algn="ctr"/>
            <a:r>
              <a:rPr lang="en-GB"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Confidence</a:t>
            </a:r>
          </a:p>
        </p:txBody>
      </p:sp>
      <p:pic>
        <p:nvPicPr>
          <p:cNvPr id="4" name="Picture 3" descr="Graphical user interface, text&#10;&#10;Description automatically generated">
            <a:extLst>
              <a:ext uri="{FF2B5EF4-FFF2-40B4-BE49-F238E27FC236}">
                <a16:creationId xmlns:a16="http://schemas.microsoft.com/office/drawing/2014/main" id="{59FE0A18-4369-A9A4-D2EE-E3D3B6A4EE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8366" b="38200"/>
          <a:stretch/>
        </p:blipFill>
        <p:spPr>
          <a:xfrm>
            <a:off x="5987142" y="6128687"/>
            <a:ext cx="2710543" cy="565997"/>
          </a:xfrm>
          <a:prstGeom prst="rect">
            <a:avLst/>
          </a:prstGeom>
        </p:spPr>
      </p:pic>
      <p:pic>
        <p:nvPicPr>
          <p:cNvPr id="9" name="Picture 8" descr="Cartoon of bees in a tree&#10;&#10;Description automatically generated">
            <a:extLst>
              <a:ext uri="{FF2B5EF4-FFF2-40B4-BE49-F238E27FC236}">
                <a16:creationId xmlns:a16="http://schemas.microsoft.com/office/drawing/2014/main" id="{F1E04C0C-6262-8581-396E-071AB2BFCABE}"/>
              </a:ext>
            </a:extLst>
          </p:cNvPr>
          <p:cNvPicPr>
            <a:picLocks noChangeAspect="1"/>
          </p:cNvPicPr>
          <p:nvPr/>
        </p:nvPicPr>
        <p:blipFill>
          <a:blip r:embed="rId3" cstate="print">
            <a:extLst>
              <a:ext uri="{28A0092B-C50C-407E-A947-70E740481C1C}">
                <a14:useLocalDpi xmlns:a14="http://schemas.microsoft.com/office/drawing/2010/main" val="0"/>
              </a:ext>
            </a:extLst>
          </a:blip>
          <a:srcRect l="5399" r="7611"/>
          <a:stretch/>
        </p:blipFill>
        <p:spPr>
          <a:xfrm>
            <a:off x="604683" y="4035961"/>
            <a:ext cx="3548462" cy="2185092"/>
          </a:xfrm>
          <a:prstGeom prst="rect">
            <a:avLst/>
          </a:prstGeom>
        </p:spPr>
      </p:pic>
    </p:spTree>
    <p:extLst>
      <p:ext uri="{BB962C8B-B14F-4D97-AF65-F5344CB8AC3E}">
        <p14:creationId xmlns:p14="http://schemas.microsoft.com/office/powerpoint/2010/main" val="274666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939332-D5FB-CB45-8D5A-EBF616FE21CE}"/>
              </a:ext>
            </a:extLst>
          </p:cNvPr>
          <p:cNvSpPr txBox="1"/>
          <p:nvPr/>
        </p:nvSpPr>
        <p:spPr>
          <a:xfrm>
            <a:off x="609600" y="533400"/>
            <a:ext cx="7772400" cy="707886"/>
          </a:xfrm>
          <a:prstGeom prst="rect">
            <a:avLst/>
          </a:prstGeom>
          <a:noFill/>
        </p:spPr>
        <p:txBody>
          <a:bodyPr wrap="square" rtlCol="0">
            <a:spAutoFit/>
          </a:bodyPr>
          <a:lstStyle/>
          <a:p>
            <a:r>
              <a:rPr lang="en-GB" sz="4000" b="1">
                <a:solidFill>
                  <a:schemeClr val="bg1"/>
                </a:solidFill>
                <a:latin typeface="Calibri" charset="0"/>
                <a:ea typeface="Calibri" charset="0"/>
                <a:cs typeface="Calibri" charset="0"/>
              </a:rPr>
              <a:t>Positive Affirmations </a:t>
            </a:r>
            <a:endParaRPr lang="en-GB" sz="4000" b="1">
              <a:latin typeface="Calibri" charset="0"/>
              <a:ea typeface="Calibri" charset="0"/>
              <a:cs typeface="Calibri" charset="0"/>
            </a:endParaRPr>
          </a:p>
        </p:txBody>
      </p:sp>
      <p:sp>
        <p:nvSpPr>
          <p:cNvPr id="3" name="Rectangle 2">
            <a:extLst>
              <a:ext uri="{FF2B5EF4-FFF2-40B4-BE49-F238E27FC236}">
                <a16:creationId xmlns:a16="http://schemas.microsoft.com/office/drawing/2014/main" id="{54D10794-7C55-5148-A015-80EB911C2547}"/>
              </a:ext>
            </a:extLst>
          </p:cNvPr>
          <p:cNvSpPr/>
          <p:nvPr/>
        </p:nvSpPr>
        <p:spPr>
          <a:xfrm>
            <a:off x="2216810" y="1241286"/>
            <a:ext cx="4557979" cy="3046988"/>
          </a:xfrm>
          <a:prstGeom prst="rect">
            <a:avLst/>
          </a:prstGeom>
          <a:noFill/>
        </p:spPr>
        <p:txBody>
          <a:bodyPr wrap="none" lIns="91440" tIns="45720" rIns="91440" bIns="45720">
            <a:spAutoFit/>
          </a:bodyPr>
          <a:lstStyle/>
          <a:p>
            <a:pPr algn="ctr"/>
            <a:r>
              <a:rPr lang="en-GB" sz="4800" b="1" cap="none" spc="0">
                <a:ln w="9525">
                  <a:solidFill>
                    <a:schemeClr val="bg1"/>
                  </a:solidFill>
                  <a:prstDash val="solid"/>
                </a:ln>
                <a:solidFill>
                  <a:srgbClr val="ECDAA2"/>
                </a:solidFill>
                <a:effectLst>
                  <a:outerShdw blurRad="12700" dist="38100" dir="2700000" algn="tl" rotWithShape="0">
                    <a:schemeClr val="bg1">
                      <a:lumMod val="50000"/>
                    </a:schemeClr>
                  </a:outerShdw>
                </a:effectLst>
              </a:rPr>
              <a:t>I am STRONG </a:t>
            </a:r>
          </a:p>
          <a:p>
            <a:pPr algn="ctr"/>
            <a:r>
              <a:rPr lang="en-GB" sz="4800" b="1">
                <a:ln w="9525">
                  <a:solidFill>
                    <a:schemeClr val="bg1"/>
                  </a:solidFill>
                  <a:prstDash val="solid"/>
                </a:ln>
                <a:solidFill>
                  <a:srgbClr val="ECDAA2"/>
                </a:solidFill>
                <a:effectLst>
                  <a:outerShdw blurRad="12700" dist="38100" dir="2700000" algn="tl" rotWithShape="0">
                    <a:schemeClr val="bg1">
                      <a:lumMod val="50000"/>
                    </a:schemeClr>
                  </a:outerShdw>
                </a:effectLst>
              </a:rPr>
              <a:t>I am BRAVE</a:t>
            </a:r>
          </a:p>
          <a:p>
            <a:pPr algn="ctr"/>
            <a:r>
              <a:rPr lang="en-GB" sz="4800" b="1">
                <a:ln w="9525">
                  <a:solidFill>
                    <a:schemeClr val="bg1"/>
                  </a:solidFill>
                  <a:prstDash val="solid"/>
                </a:ln>
                <a:solidFill>
                  <a:srgbClr val="ECDAA2"/>
                </a:solidFill>
                <a:effectLst>
                  <a:outerShdw blurRad="12700" dist="38100" dir="2700000" algn="tl" rotWithShape="0">
                    <a:schemeClr val="bg1">
                      <a:lumMod val="50000"/>
                    </a:schemeClr>
                  </a:outerShdw>
                </a:effectLst>
              </a:rPr>
              <a:t>I am KIND </a:t>
            </a:r>
          </a:p>
          <a:p>
            <a:pPr algn="ctr"/>
            <a:r>
              <a:rPr lang="en-GB" sz="4800" b="1" cap="none" spc="0">
                <a:ln w="9525">
                  <a:solidFill>
                    <a:schemeClr val="bg1"/>
                  </a:solidFill>
                  <a:prstDash val="solid"/>
                </a:ln>
                <a:solidFill>
                  <a:srgbClr val="ECDAA2"/>
                </a:solidFill>
                <a:effectLst>
                  <a:outerShdw blurRad="12700" dist="38100" dir="2700000" algn="tl" rotWithShape="0">
                    <a:schemeClr val="bg1">
                      <a:lumMod val="50000"/>
                    </a:schemeClr>
                  </a:outerShdw>
                </a:effectLst>
              </a:rPr>
              <a:t>I am CONFIDENT </a:t>
            </a:r>
          </a:p>
        </p:txBody>
      </p:sp>
      <p:pic>
        <p:nvPicPr>
          <p:cNvPr id="1026" name="Picture 2" descr="Confident kid cartoon, Royalty-free Confident kid cartoon Vector Images &amp;amp;  Drawings | Depositphotos®">
            <a:extLst>
              <a:ext uri="{FF2B5EF4-FFF2-40B4-BE49-F238E27FC236}">
                <a16:creationId xmlns:a16="http://schemas.microsoft.com/office/drawing/2014/main" id="{9D03E80D-7E33-5240-90B5-945E6B4E54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576" y="4183680"/>
            <a:ext cx="2554224" cy="26743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nfident Kid Vector Images (over 1,300)">
            <a:extLst>
              <a:ext uri="{FF2B5EF4-FFF2-40B4-BE49-F238E27FC236}">
                <a16:creationId xmlns:a16="http://schemas.microsoft.com/office/drawing/2014/main" id="{B357144C-D58A-6240-AF42-C0B9E440E0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9532" y="4296655"/>
            <a:ext cx="2438400" cy="25613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irl Boy Super Heroes Flying Showing Biceps Muscle Strength Clenched Fists  Power Strength Gesture Brave Confident Kids Wearing Mask Red Cape Costumes  Playing Superheroes Cute Children Cartoon Characters Flat Vector  Illustration Set">
            <a:extLst>
              <a:ext uri="{FF2B5EF4-FFF2-40B4-BE49-F238E27FC236}">
                <a16:creationId xmlns:a16="http://schemas.microsoft.com/office/drawing/2014/main" id="{6569778B-E4A4-B34F-B73B-35EB4A717F7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8839" y="4463565"/>
            <a:ext cx="3759200" cy="21145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Graphical user interface, text&#10;&#10;Description automatically generated">
            <a:extLst>
              <a:ext uri="{FF2B5EF4-FFF2-40B4-BE49-F238E27FC236}">
                <a16:creationId xmlns:a16="http://schemas.microsoft.com/office/drawing/2014/main" id="{5C210273-7AA9-A642-B92F-A06901845D1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8366" b="38200"/>
          <a:stretch/>
        </p:blipFill>
        <p:spPr>
          <a:xfrm>
            <a:off x="5715000" y="347223"/>
            <a:ext cx="2971800" cy="620551"/>
          </a:xfrm>
          <a:prstGeom prst="rect">
            <a:avLst/>
          </a:prstGeom>
        </p:spPr>
      </p:pic>
    </p:spTree>
    <p:extLst>
      <p:ext uri="{BB962C8B-B14F-4D97-AF65-F5344CB8AC3E}">
        <p14:creationId xmlns:p14="http://schemas.microsoft.com/office/powerpoint/2010/main" val="2041222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8086E723-E464-5946-A7E4-2B7D5D4A92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791200" y="6204792"/>
            <a:ext cx="2971800" cy="620551"/>
          </a:xfrm>
          <a:prstGeom prst="rect">
            <a:avLst/>
          </a:prstGeom>
        </p:spPr>
      </p:pic>
      <p:pic>
        <p:nvPicPr>
          <p:cNvPr id="3" name="Picture 2" descr="A game with cartoon bees and flowers&#10;&#10;Description automatically generated with medium confidence">
            <a:extLst>
              <a:ext uri="{FF2B5EF4-FFF2-40B4-BE49-F238E27FC236}">
                <a16:creationId xmlns:a16="http://schemas.microsoft.com/office/drawing/2014/main" id="{7777E3FB-8205-BA70-7D2F-A3DBC798A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315319"/>
          </a:xfrm>
          <a:prstGeom prst="rect">
            <a:avLst/>
          </a:prstGeom>
        </p:spPr>
      </p:pic>
    </p:spTree>
    <p:extLst>
      <p:ext uri="{BB962C8B-B14F-4D97-AF65-F5344CB8AC3E}">
        <p14:creationId xmlns:p14="http://schemas.microsoft.com/office/powerpoint/2010/main" val="3326035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Cartoon bees in a field&#10;&#10;Description automatically generated">
            <a:extLst>
              <a:ext uri="{FF2B5EF4-FFF2-40B4-BE49-F238E27FC236}">
                <a16:creationId xmlns:a16="http://schemas.microsoft.com/office/drawing/2014/main" id="{89C3F0A0-4DE6-1CF6-EB3E-01F559C259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350715"/>
          </a:xfrm>
          <a:prstGeom prst="rect">
            <a:avLst/>
          </a:prstGeom>
        </p:spPr>
      </p:pic>
    </p:spTree>
    <p:extLst>
      <p:ext uri="{BB962C8B-B14F-4D97-AF65-F5344CB8AC3E}">
        <p14:creationId xmlns:p14="http://schemas.microsoft.com/office/powerpoint/2010/main" val="2604023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5" name="Picture 4" descr="A cartoon of bees in bed&#10;&#10;Description automatically generated">
            <a:extLst>
              <a:ext uri="{FF2B5EF4-FFF2-40B4-BE49-F238E27FC236}">
                <a16:creationId xmlns:a16="http://schemas.microsoft.com/office/drawing/2014/main" id="{00DEC8E8-C014-12CA-3D71-C299ED95D3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350715"/>
          </a:xfrm>
          <a:prstGeom prst="rect">
            <a:avLst/>
          </a:prstGeom>
        </p:spPr>
      </p:pic>
    </p:spTree>
    <p:extLst>
      <p:ext uri="{BB962C8B-B14F-4D97-AF65-F5344CB8AC3E}">
        <p14:creationId xmlns:p14="http://schemas.microsoft.com/office/powerpoint/2010/main" val="634288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Cartoon bees and a beehive in a garden&#10;&#10;Description automatically generated">
            <a:extLst>
              <a:ext uri="{FF2B5EF4-FFF2-40B4-BE49-F238E27FC236}">
                <a16:creationId xmlns:a16="http://schemas.microsoft.com/office/drawing/2014/main" id="{0CBD2198-A85D-021D-65B4-41D50913E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334000"/>
          </a:xfrm>
          <a:prstGeom prst="rect">
            <a:avLst/>
          </a:prstGeom>
        </p:spPr>
      </p:pic>
    </p:spTree>
    <p:extLst>
      <p:ext uri="{BB962C8B-B14F-4D97-AF65-F5344CB8AC3E}">
        <p14:creationId xmlns:p14="http://schemas.microsoft.com/office/powerpoint/2010/main" val="502625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A group of bees with bees and bees in a tree&#10;&#10;Description automatically generated">
            <a:extLst>
              <a:ext uri="{FF2B5EF4-FFF2-40B4-BE49-F238E27FC236}">
                <a16:creationId xmlns:a16="http://schemas.microsoft.com/office/drawing/2014/main" id="{EB8936E5-707E-1D76-C46B-9EAFB5C94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6" y="0"/>
            <a:ext cx="9144000" cy="5334000"/>
          </a:xfrm>
          <a:prstGeom prst="rect">
            <a:avLst/>
          </a:prstGeom>
        </p:spPr>
      </p:pic>
    </p:spTree>
    <p:extLst>
      <p:ext uri="{BB962C8B-B14F-4D97-AF65-F5344CB8AC3E}">
        <p14:creationId xmlns:p14="http://schemas.microsoft.com/office/powerpoint/2010/main" val="690023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5" name="Picture 4" descr="A cartoon bee in a beehive&#10;&#10;Description automatically generated">
            <a:extLst>
              <a:ext uri="{FF2B5EF4-FFF2-40B4-BE49-F238E27FC236}">
                <a16:creationId xmlns:a16="http://schemas.microsoft.com/office/drawing/2014/main" id="{4074325D-BD68-B19A-C705-641F2694AD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362514"/>
          </a:xfrm>
          <a:prstGeom prst="rect">
            <a:avLst/>
          </a:prstGeom>
        </p:spPr>
      </p:pic>
    </p:spTree>
    <p:extLst>
      <p:ext uri="{BB962C8B-B14F-4D97-AF65-F5344CB8AC3E}">
        <p14:creationId xmlns:p14="http://schemas.microsoft.com/office/powerpoint/2010/main" val="543975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a:extLst>
              <a:ext uri="{FF2B5EF4-FFF2-40B4-BE49-F238E27FC236}">
                <a16:creationId xmlns:a16="http://schemas.microsoft.com/office/drawing/2014/main" id="{0B4590CA-D547-E54E-9A75-B5D9D3F1F5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8366" b="38200"/>
          <a:stretch/>
        </p:blipFill>
        <p:spPr>
          <a:xfrm>
            <a:off x="5867400" y="6019800"/>
            <a:ext cx="2971800" cy="620551"/>
          </a:xfrm>
          <a:prstGeom prst="rect">
            <a:avLst/>
          </a:prstGeom>
        </p:spPr>
      </p:pic>
      <p:pic>
        <p:nvPicPr>
          <p:cNvPr id="4" name="Picture 3" descr="A cartoon of bees in a garden&#10;&#10;Description automatically generated">
            <a:extLst>
              <a:ext uri="{FF2B5EF4-FFF2-40B4-BE49-F238E27FC236}">
                <a16:creationId xmlns:a16="http://schemas.microsoft.com/office/drawing/2014/main" id="{A2F57D28-991E-F174-DC29-5F6681D673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886"/>
            <a:ext cx="9144000" cy="5399314"/>
          </a:xfrm>
          <a:prstGeom prst="rect">
            <a:avLst/>
          </a:prstGeom>
        </p:spPr>
      </p:pic>
    </p:spTree>
    <p:extLst>
      <p:ext uri="{BB962C8B-B14F-4D97-AF65-F5344CB8AC3E}">
        <p14:creationId xmlns:p14="http://schemas.microsoft.com/office/powerpoint/2010/main" val="359256464"/>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balanced_die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DBB362C63C9A498A26C1C17549FB02" ma:contentTypeVersion="18" ma:contentTypeDescription="Create a new document." ma:contentTypeScope="" ma:versionID="464d7b19faa90d6a768dc538fb5084a6">
  <xsd:schema xmlns:xsd="http://www.w3.org/2001/XMLSchema" xmlns:xs="http://www.w3.org/2001/XMLSchema" xmlns:p="http://schemas.microsoft.com/office/2006/metadata/properties" xmlns:ns2="d88892e4-32aa-4043-9628-6aabd97206ca" xmlns:ns3="d98c911f-200e-4d86-b5e4-3f71199594a1" targetNamespace="http://schemas.microsoft.com/office/2006/metadata/properties" ma:root="true" ma:fieldsID="04d96989ce98aea43bc87a2e5acc8055" ns2:_="" ns3:_="">
    <xsd:import namespace="d88892e4-32aa-4043-9628-6aabd97206ca"/>
    <xsd:import namespace="d98c911f-200e-4d86-b5e4-3f71199594a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8892e4-32aa-4043-9628-6aabd97206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30c0ecf-3d71-4e97-b0a4-f877119997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c911f-200e-4d86-b5e4-3f71199594a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6c41803-1c3e-46a2-a0d8-6b922016fc9a}" ma:internalName="TaxCatchAll" ma:showField="CatchAllData" ma:web="d98c911f-200e-4d86-b5e4-3f71199594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88892e4-32aa-4043-9628-6aabd97206ca">
      <Terms xmlns="http://schemas.microsoft.com/office/infopath/2007/PartnerControls"/>
    </lcf76f155ced4ddcb4097134ff3c332f>
    <TaxCatchAll xmlns="d98c911f-200e-4d86-b5e4-3f71199594a1" xsi:nil="true"/>
    <SharedWithUsers xmlns="d98c911f-200e-4d86-b5e4-3f71199594a1">
      <UserInfo>
        <DisplayName>Sue Poole</DisplayName>
        <AccountId>26</AccountId>
        <AccountType/>
      </UserInfo>
    </SharedWithUsers>
  </documentManagement>
</p:properties>
</file>

<file path=customXml/itemProps1.xml><?xml version="1.0" encoding="utf-8"?>
<ds:datastoreItem xmlns:ds="http://schemas.openxmlformats.org/officeDocument/2006/customXml" ds:itemID="{F78AC9A8-7A71-41AE-97A6-C6151A7CCA95}">
  <ds:schemaRefs>
    <ds:schemaRef ds:uri="d88892e4-32aa-4043-9628-6aabd97206ca"/>
    <ds:schemaRef ds:uri="d98c911f-200e-4d86-b5e4-3f71199594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FDFFAD8-7ECF-43DE-92E0-EAE5A94BF1F7}">
  <ds:schemaRefs>
    <ds:schemaRef ds:uri="http://schemas.microsoft.com/sharepoint/v3/contenttype/forms"/>
  </ds:schemaRefs>
</ds:datastoreItem>
</file>

<file path=customXml/itemProps3.xml><?xml version="1.0" encoding="utf-8"?>
<ds:datastoreItem xmlns:ds="http://schemas.openxmlformats.org/officeDocument/2006/customXml" ds:itemID="{447B087A-296B-4175-A2E0-1AA29BE67DD2}">
  <ds:schemaRefs>
    <ds:schemaRef ds:uri="d88892e4-32aa-4043-9628-6aabd97206ca"/>
    <ds:schemaRef ds:uri="d98c911f-200e-4d86-b5e4-3f71199594a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125</TotalTime>
  <Words>477</Words>
  <Application>Microsoft Office PowerPoint</Application>
  <PresentationFormat>On-screen Show (4:3)</PresentationFormat>
  <Paragraphs>102</Paragraphs>
  <Slides>25</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Arial</vt:lpstr>
      <vt:lpstr>Arial Black</vt:lpstr>
      <vt:lpstr>Calibri</vt:lpstr>
      <vt:lpstr>Comic Sans MS</vt:lpstr>
      <vt:lpstr>Impact</vt:lpstr>
      <vt:lpstr>Leelawadee</vt:lpstr>
      <vt:lpstr>Open Sans</vt:lpstr>
      <vt:lpstr>Office Theme</vt:lpstr>
      <vt:lpstr>Theme1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 you think makes a good friend?</dc:title>
  <dc:creator>Cerys Bateman</dc:creator>
  <cp:lastModifiedBy>Adam Darlow</cp:lastModifiedBy>
  <cp:revision>6</cp:revision>
  <dcterms:created xsi:type="dcterms:W3CDTF">2016-08-31T06:09:21Z</dcterms:created>
  <dcterms:modified xsi:type="dcterms:W3CDTF">2024-09-10T14:50:56Z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0x0101008ADBB362C63C9A498A26C1C17549FB02</vt:lpwstr>
  </property>
  <property fmtid="{D5CDD505-2E9C-101B-9397-08002B2CF9AE}" pid="3" name="MediaServiceImageTags">
    <vt:lpwstr/>
  </property>
</Properties>
</file>